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29"/>
  </p:notesMasterIdLst>
  <p:handoutMasterIdLst>
    <p:handoutMasterId r:id="rId30"/>
  </p:handoutMasterIdLst>
  <p:sldIdLst>
    <p:sldId id="327" r:id="rId2"/>
    <p:sldId id="257" r:id="rId3"/>
    <p:sldId id="300" r:id="rId4"/>
    <p:sldId id="362" r:id="rId5"/>
    <p:sldId id="360" r:id="rId6"/>
    <p:sldId id="361" r:id="rId7"/>
    <p:sldId id="338" r:id="rId8"/>
    <p:sldId id="276" r:id="rId9"/>
    <p:sldId id="310" r:id="rId10"/>
    <p:sldId id="339" r:id="rId11"/>
    <p:sldId id="356" r:id="rId12"/>
    <p:sldId id="363" r:id="rId13"/>
    <p:sldId id="346" r:id="rId14"/>
    <p:sldId id="364" r:id="rId15"/>
    <p:sldId id="366" r:id="rId16"/>
    <p:sldId id="365" r:id="rId17"/>
    <p:sldId id="321" r:id="rId18"/>
    <p:sldId id="342" r:id="rId19"/>
    <p:sldId id="345" r:id="rId20"/>
    <p:sldId id="349" r:id="rId21"/>
    <p:sldId id="348" r:id="rId22"/>
    <p:sldId id="350" r:id="rId23"/>
    <p:sldId id="358" r:id="rId24"/>
    <p:sldId id="284" r:id="rId25"/>
    <p:sldId id="352" r:id="rId26"/>
    <p:sldId id="322" r:id="rId27"/>
    <p:sldId id="337" r:id="rId28"/>
  </p:sldIdLst>
  <p:sldSz cx="10058400" cy="77724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64" userDrawn="1">
          <p15:clr>
            <a:srgbClr val="A4A3A4"/>
          </p15:clr>
        </p15:guide>
        <p15:guide id="2" pos="23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rguson, Katrina R." initials="FKR" lastIdx="2" clrIdx="0">
    <p:extLst>
      <p:ext uri="{19B8F6BF-5375-455C-9EA6-DF929625EA0E}">
        <p15:presenceInfo xmlns:p15="http://schemas.microsoft.com/office/powerpoint/2012/main" userId="Ferguson, Katrina 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62" autoAdjust="0"/>
    <p:restoredTop sz="94660"/>
  </p:normalViewPr>
  <p:slideViewPr>
    <p:cSldViewPr>
      <p:cViewPr varScale="1">
        <p:scale>
          <a:sx n="86" d="100"/>
          <a:sy n="86" d="100"/>
        </p:scale>
        <p:origin x="1087" y="71"/>
      </p:cViewPr>
      <p:guideLst>
        <p:guide orient="horz" pos="3264"/>
        <p:guide pos="2376"/>
      </p:guideLst>
    </p:cSldViewPr>
  </p:slideViewPr>
  <p:notesTextViewPr>
    <p:cViewPr>
      <p:scale>
        <a:sx n="100" d="100"/>
        <a:sy n="100" d="100"/>
      </p:scale>
      <p:origin x="0" y="0"/>
    </p:cViewPr>
  </p:notesTextViewPr>
  <p:sorterViewPr>
    <p:cViewPr>
      <p:scale>
        <a:sx n="100" d="100"/>
        <a:sy n="100" d="100"/>
      </p:scale>
      <p:origin x="0" y="-26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_rels/data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B46523-B6ED-473C-979C-99ED6D307160}"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339D3423-7448-4A99-8EBE-4D60A280AE22}">
      <dgm:prSet custT="1"/>
      <dgm:spPr/>
      <dgm:t>
        <a:bodyPr/>
        <a:lstStyle/>
        <a:p>
          <a:pPr rtl="0"/>
          <a:r>
            <a:rPr lang="en-US" sz="2000" b="0" dirty="0" smtClean="0">
              <a:latin typeface="+mn-lt"/>
            </a:rPr>
            <a:t>Section One:   What is a 3PVRO?</a:t>
          </a:r>
          <a:endParaRPr lang="en-US" sz="2000" b="0" dirty="0">
            <a:latin typeface="+mn-lt"/>
          </a:endParaRPr>
        </a:p>
      </dgm:t>
    </dgm:pt>
    <dgm:pt modelId="{799D4F99-B61E-40D6-ABE6-C1CBD6460B90}" type="parTrans" cxnId="{C823CDC4-99A1-4458-B3FC-F6D6D00C0DDD}">
      <dgm:prSet/>
      <dgm:spPr/>
      <dgm:t>
        <a:bodyPr/>
        <a:lstStyle/>
        <a:p>
          <a:endParaRPr lang="en-US" sz="2000"/>
        </a:p>
      </dgm:t>
    </dgm:pt>
    <dgm:pt modelId="{6F25ED02-1DAF-4FF0-B137-BC69E545E615}" type="sibTrans" cxnId="{C823CDC4-99A1-4458-B3FC-F6D6D00C0DDD}">
      <dgm:prSet/>
      <dgm:spPr/>
      <dgm:t>
        <a:bodyPr/>
        <a:lstStyle/>
        <a:p>
          <a:endParaRPr lang="en-US" sz="2000"/>
        </a:p>
      </dgm:t>
    </dgm:pt>
    <dgm:pt modelId="{142915E3-F6DF-407D-9C53-0BE1645F842D}">
      <dgm:prSet custT="1"/>
      <dgm:spPr/>
      <dgm:t>
        <a:bodyPr/>
        <a:lstStyle/>
        <a:p>
          <a:pPr rtl="0"/>
          <a:r>
            <a:rPr lang="en-US" sz="2000" dirty="0" smtClean="0"/>
            <a:t>Section Two:   How to register as a 3PVRO?</a:t>
          </a:r>
          <a:endParaRPr lang="en-US" sz="2000" dirty="0"/>
        </a:p>
      </dgm:t>
    </dgm:pt>
    <dgm:pt modelId="{1E67A854-29C7-4884-9588-2B8CF3618D54}" type="parTrans" cxnId="{B62BAC97-9C32-4A23-84BD-443301F06241}">
      <dgm:prSet/>
      <dgm:spPr/>
      <dgm:t>
        <a:bodyPr/>
        <a:lstStyle/>
        <a:p>
          <a:endParaRPr lang="en-US" sz="2000"/>
        </a:p>
      </dgm:t>
    </dgm:pt>
    <dgm:pt modelId="{EFD4F0AB-38DC-4780-97E0-7A2163A4396A}" type="sibTrans" cxnId="{B62BAC97-9C32-4A23-84BD-443301F06241}">
      <dgm:prSet/>
      <dgm:spPr/>
      <dgm:t>
        <a:bodyPr/>
        <a:lstStyle/>
        <a:p>
          <a:endParaRPr lang="en-US" sz="2000"/>
        </a:p>
      </dgm:t>
    </dgm:pt>
    <dgm:pt modelId="{E08D98D7-D12D-425F-B19A-2554B0D48F79}">
      <dgm:prSet custT="1"/>
      <dgm:spPr/>
      <dgm:t>
        <a:bodyPr/>
        <a:lstStyle/>
        <a:p>
          <a:pPr rtl="0"/>
          <a:r>
            <a:rPr lang="en-US" sz="2000" b="0" dirty="0" smtClean="0"/>
            <a:t>Section Three:   What to do as a 3PVRO?</a:t>
          </a:r>
          <a:endParaRPr lang="en-US" sz="2000" b="0" dirty="0"/>
        </a:p>
      </dgm:t>
    </dgm:pt>
    <dgm:pt modelId="{0D339B0A-1D73-449E-9592-1ECC7453F972}" type="parTrans" cxnId="{FDFB1855-9C3F-4C92-99F8-56D04C5C0E16}">
      <dgm:prSet/>
      <dgm:spPr/>
      <dgm:t>
        <a:bodyPr/>
        <a:lstStyle/>
        <a:p>
          <a:endParaRPr lang="en-US" sz="2000"/>
        </a:p>
      </dgm:t>
    </dgm:pt>
    <dgm:pt modelId="{776DA426-4BBD-426C-8ECC-9178ECC79B2C}" type="sibTrans" cxnId="{FDFB1855-9C3F-4C92-99F8-56D04C5C0E16}">
      <dgm:prSet/>
      <dgm:spPr/>
      <dgm:t>
        <a:bodyPr/>
        <a:lstStyle/>
        <a:p>
          <a:endParaRPr lang="en-US" sz="2000"/>
        </a:p>
      </dgm:t>
    </dgm:pt>
    <dgm:pt modelId="{AB9C1421-9713-4450-9800-8B9505C1D256}">
      <dgm:prSet custT="1"/>
      <dgm:spPr/>
      <dgm:t>
        <a:bodyPr/>
        <a:lstStyle/>
        <a:p>
          <a:pPr rtl="0"/>
          <a:r>
            <a:rPr lang="en-US" sz="2000" b="0" dirty="0" smtClean="0"/>
            <a:t>Section Four:   What constitutes non-compliance?</a:t>
          </a:r>
          <a:endParaRPr lang="en-US" sz="2000" b="0" dirty="0"/>
        </a:p>
      </dgm:t>
    </dgm:pt>
    <dgm:pt modelId="{BA2CBE87-F7C9-44CA-ABD5-8897656B9EEA}" type="parTrans" cxnId="{3011BDF7-0BCB-4E28-966A-86D2F32D362F}">
      <dgm:prSet/>
      <dgm:spPr/>
      <dgm:t>
        <a:bodyPr/>
        <a:lstStyle/>
        <a:p>
          <a:endParaRPr lang="en-US" sz="2000"/>
        </a:p>
      </dgm:t>
    </dgm:pt>
    <dgm:pt modelId="{C839BD54-0917-4853-9BD0-AF2DD566E053}" type="sibTrans" cxnId="{3011BDF7-0BCB-4E28-966A-86D2F32D362F}">
      <dgm:prSet/>
      <dgm:spPr/>
      <dgm:t>
        <a:bodyPr/>
        <a:lstStyle/>
        <a:p>
          <a:endParaRPr lang="en-US" sz="2000"/>
        </a:p>
      </dgm:t>
    </dgm:pt>
    <dgm:pt modelId="{1949592B-204C-4703-B923-BA8FE1621BD0}">
      <dgm:prSet custT="1"/>
      <dgm:spPr/>
      <dgm:t>
        <a:bodyPr/>
        <a:lstStyle/>
        <a:p>
          <a:pPr rtl="0"/>
          <a:r>
            <a:rPr lang="en-US" sz="2000" b="0" dirty="0" smtClean="0"/>
            <a:t>Section Five:   Division of Elections’ and Supervisor of Elections’ Role</a:t>
          </a:r>
          <a:endParaRPr lang="en-US" sz="2000" b="0" dirty="0"/>
        </a:p>
      </dgm:t>
    </dgm:pt>
    <dgm:pt modelId="{C116E469-7800-4656-BDCB-83B21A6979F4}" type="parTrans" cxnId="{2C379A21-1ADE-4A8A-8652-A2C633A58198}">
      <dgm:prSet/>
      <dgm:spPr/>
      <dgm:t>
        <a:bodyPr/>
        <a:lstStyle/>
        <a:p>
          <a:endParaRPr lang="en-US" sz="2000"/>
        </a:p>
      </dgm:t>
    </dgm:pt>
    <dgm:pt modelId="{D52751CB-5033-4B89-BEB9-E9169533300F}" type="sibTrans" cxnId="{2C379A21-1ADE-4A8A-8652-A2C633A58198}">
      <dgm:prSet/>
      <dgm:spPr/>
      <dgm:t>
        <a:bodyPr/>
        <a:lstStyle/>
        <a:p>
          <a:endParaRPr lang="en-US" sz="2000"/>
        </a:p>
      </dgm:t>
    </dgm:pt>
    <dgm:pt modelId="{D8EDE302-4AD1-43D6-9786-58C99502F7AD}">
      <dgm:prSet custT="1"/>
      <dgm:spPr/>
      <dgm:t>
        <a:bodyPr/>
        <a:lstStyle/>
        <a:p>
          <a:pPr rtl="0"/>
          <a:r>
            <a:rPr lang="en-US" sz="2000" b="0" dirty="0" smtClean="0"/>
            <a:t>Section Six:   Resources and Contact Information</a:t>
          </a:r>
          <a:endParaRPr lang="en-US" sz="2000" b="0" dirty="0"/>
        </a:p>
      </dgm:t>
    </dgm:pt>
    <dgm:pt modelId="{A859282C-C4A2-4466-8813-53EDA41EA771}" type="parTrans" cxnId="{FF14FF00-0A6E-49F0-BA6F-1D4B4A105676}">
      <dgm:prSet/>
      <dgm:spPr/>
      <dgm:t>
        <a:bodyPr/>
        <a:lstStyle/>
        <a:p>
          <a:endParaRPr lang="en-US" sz="2000"/>
        </a:p>
      </dgm:t>
    </dgm:pt>
    <dgm:pt modelId="{E28D0CF2-FB0F-4F6D-9F21-0EA01E2F50C6}" type="sibTrans" cxnId="{FF14FF00-0A6E-49F0-BA6F-1D4B4A105676}">
      <dgm:prSet/>
      <dgm:spPr/>
      <dgm:t>
        <a:bodyPr/>
        <a:lstStyle/>
        <a:p>
          <a:endParaRPr lang="en-US" sz="2000"/>
        </a:p>
      </dgm:t>
    </dgm:pt>
    <dgm:pt modelId="{9106EE72-0036-4669-9A36-3AAB25F82462}" type="pres">
      <dgm:prSet presAssocID="{13B46523-B6ED-473C-979C-99ED6D307160}" presName="linear" presStyleCnt="0">
        <dgm:presLayoutVars>
          <dgm:dir/>
          <dgm:animLvl val="lvl"/>
          <dgm:resizeHandles val="exact"/>
        </dgm:presLayoutVars>
      </dgm:prSet>
      <dgm:spPr/>
      <dgm:t>
        <a:bodyPr/>
        <a:lstStyle/>
        <a:p>
          <a:endParaRPr lang="en-US"/>
        </a:p>
      </dgm:t>
    </dgm:pt>
    <dgm:pt modelId="{D55518FA-08DA-4A43-9518-BB636ACACCEA}" type="pres">
      <dgm:prSet presAssocID="{339D3423-7448-4A99-8EBE-4D60A280AE22}" presName="parentLin" presStyleCnt="0"/>
      <dgm:spPr/>
    </dgm:pt>
    <dgm:pt modelId="{7926E41E-92AE-4DAB-8C36-71F8EDFD12B9}" type="pres">
      <dgm:prSet presAssocID="{339D3423-7448-4A99-8EBE-4D60A280AE22}" presName="parentLeftMargin" presStyleLbl="node1" presStyleIdx="0" presStyleCnt="6"/>
      <dgm:spPr/>
      <dgm:t>
        <a:bodyPr/>
        <a:lstStyle/>
        <a:p>
          <a:endParaRPr lang="en-US"/>
        </a:p>
      </dgm:t>
    </dgm:pt>
    <dgm:pt modelId="{0BD1B02F-681C-4607-A515-2996EDD80D2C}" type="pres">
      <dgm:prSet presAssocID="{339D3423-7448-4A99-8EBE-4D60A280AE22}" presName="parentText" presStyleLbl="node1" presStyleIdx="0" presStyleCnt="6" custScaleX="137223">
        <dgm:presLayoutVars>
          <dgm:chMax val="0"/>
          <dgm:bulletEnabled val="1"/>
        </dgm:presLayoutVars>
      </dgm:prSet>
      <dgm:spPr/>
      <dgm:t>
        <a:bodyPr/>
        <a:lstStyle/>
        <a:p>
          <a:endParaRPr lang="en-US"/>
        </a:p>
      </dgm:t>
    </dgm:pt>
    <dgm:pt modelId="{FF7E3614-8E80-4B61-B883-433DEFFB83C3}" type="pres">
      <dgm:prSet presAssocID="{339D3423-7448-4A99-8EBE-4D60A280AE22}" presName="negativeSpace" presStyleCnt="0"/>
      <dgm:spPr/>
    </dgm:pt>
    <dgm:pt modelId="{78274CA8-1F98-471B-915E-61676F491C15}" type="pres">
      <dgm:prSet presAssocID="{339D3423-7448-4A99-8EBE-4D60A280AE22}" presName="childText" presStyleLbl="conFgAcc1" presStyleIdx="0" presStyleCnt="6">
        <dgm:presLayoutVars>
          <dgm:bulletEnabled val="1"/>
        </dgm:presLayoutVars>
      </dgm:prSet>
      <dgm:spPr/>
    </dgm:pt>
    <dgm:pt modelId="{B69126F9-F2FC-479B-B6A8-6F46ADCC8647}" type="pres">
      <dgm:prSet presAssocID="{6F25ED02-1DAF-4FF0-B137-BC69E545E615}" presName="spaceBetweenRectangles" presStyleCnt="0"/>
      <dgm:spPr/>
    </dgm:pt>
    <dgm:pt modelId="{9A3EE4C7-23D9-403B-A101-52BA521DA5A8}" type="pres">
      <dgm:prSet presAssocID="{142915E3-F6DF-407D-9C53-0BE1645F842D}" presName="parentLin" presStyleCnt="0"/>
      <dgm:spPr/>
    </dgm:pt>
    <dgm:pt modelId="{73D1E963-F766-4E64-A309-A436BE128F5C}" type="pres">
      <dgm:prSet presAssocID="{142915E3-F6DF-407D-9C53-0BE1645F842D}" presName="parentLeftMargin" presStyleLbl="node1" presStyleIdx="0" presStyleCnt="6"/>
      <dgm:spPr/>
      <dgm:t>
        <a:bodyPr/>
        <a:lstStyle/>
        <a:p>
          <a:endParaRPr lang="en-US"/>
        </a:p>
      </dgm:t>
    </dgm:pt>
    <dgm:pt modelId="{179917DD-EA88-487F-95F2-C51E97B45A2B}" type="pres">
      <dgm:prSet presAssocID="{142915E3-F6DF-407D-9C53-0BE1645F842D}" presName="parentText" presStyleLbl="node1" presStyleIdx="1" presStyleCnt="6" custScaleX="137223">
        <dgm:presLayoutVars>
          <dgm:chMax val="0"/>
          <dgm:bulletEnabled val="1"/>
        </dgm:presLayoutVars>
      </dgm:prSet>
      <dgm:spPr/>
      <dgm:t>
        <a:bodyPr/>
        <a:lstStyle/>
        <a:p>
          <a:endParaRPr lang="en-US"/>
        </a:p>
      </dgm:t>
    </dgm:pt>
    <dgm:pt modelId="{1721825A-FA00-4BD2-B49C-DE385D75CCD2}" type="pres">
      <dgm:prSet presAssocID="{142915E3-F6DF-407D-9C53-0BE1645F842D}" presName="negativeSpace" presStyleCnt="0"/>
      <dgm:spPr/>
    </dgm:pt>
    <dgm:pt modelId="{7940ADA5-7213-4638-83EA-4B6DEBB2CFCD}" type="pres">
      <dgm:prSet presAssocID="{142915E3-F6DF-407D-9C53-0BE1645F842D}" presName="childText" presStyleLbl="conFgAcc1" presStyleIdx="1" presStyleCnt="6">
        <dgm:presLayoutVars>
          <dgm:bulletEnabled val="1"/>
        </dgm:presLayoutVars>
      </dgm:prSet>
      <dgm:spPr/>
    </dgm:pt>
    <dgm:pt modelId="{5F462D0D-A1DA-4E89-A7DC-382280CFAB01}" type="pres">
      <dgm:prSet presAssocID="{EFD4F0AB-38DC-4780-97E0-7A2163A4396A}" presName="spaceBetweenRectangles" presStyleCnt="0"/>
      <dgm:spPr/>
    </dgm:pt>
    <dgm:pt modelId="{3254C904-F047-45E4-9740-A290DED212A1}" type="pres">
      <dgm:prSet presAssocID="{E08D98D7-D12D-425F-B19A-2554B0D48F79}" presName="parentLin" presStyleCnt="0"/>
      <dgm:spPr/>
    </dgm:pt>
    <dgm:pt modelId="{0B1B03E9-A88B-4BB4-97A3-43A3EC250539}" type="pres">
      <dgm:prSet presAssocID="{E08D98D7-D12D-425F-B19A-2554B0D48F79}" presName="parentLeftMargin" presStyleLbl="node1" presStyleIdx="1" presStyleCnt="6"/>
      <dgm:spPr/>
      <dgm:t>
        <a:bodyPr/>
        <a:lstStyle/>
        <a:p>
          <a:endParaRPr lang="en-US"/>
        </a:p>
      </dgm:t>
    </dgm:pt>
    <dgm:pt modelId="{BEC209CB-45BD-4674-BDF9-3A39C5805FFE}" type="pres">
      <dgm:prSet presAssocID="{E08D98D7-D12D-425F-B19A-2554B0D48F79}" presName="parentText" presStyleLbl="node1" presStyleIdx="2" presStyleCnt="6" custScaleX="137223">
        <dgm:presLayoutVars>
          <dgm:chMax val="0"/>
          <dgm:bulletEnabled val="1"/>
        </dgm:presLayoutVars>
      </dgm:prSet>
      <dgm:spPr/>
      <dgm:t>
        <a:bodyPr/>
        <a:lstStyle/>
        <a:p>
          <a:endParaRPr lang="en-US"/>
        </a:p>
      </dgm:t>
    </dgm:pt>
    <dgm:pt modelId="{B6A56D34-0F80-4B57-8FD2-6D9C0BB3692F}" type="pres">
      <dgm:prSet presAssocID="{E08D98D7-D12D-425F-B19A-2554B0D48F79}" presName="negativeSpace" presStyleCnt="0"/>
      <dgm:spPr/>
    </dgm:pt>
    <dgm:pt modelId="{C4D9757D-1A4C-4496-BAF8-82BA30037D9E}" type="pres">
      <dgm:prSet presAssocID="{E08D98D7-D12D-425F-B19A-2554B0D48F79}" presName="childText" presStyleLbl="conFgAcc1" presStyleIdx="2" presStyleCnt="6">
        <dgm:presLayoutVars>
          <dgm:bulletEnabled val="1"/>
        </dgm:presLayoutVars>
      </dgm:prSet>
      <dgm:spPr/>
    </dgm:pt>
    <dgm:pt modelId="{13A32FD0-C5BB-4E38-AD21-2FB483F11901}" type="pres">
      <dgm:prSet presAssocID="{776DA426-4BBD-426C-8ECC-9178ECC79B2C}" presName="spaceBetweenRectangles" presStyleCnt="0"/>
      <dgm:spPr/>
    </dgm:pt>
    <dgm:pt modelId="{413FB223-94A0-4523-A39F-86D2A1796D13}" type="pres">
      <dgm:prSet presAssocID="{AB9C1421-9713-4450-9800-8B9505C1D256}" presName="parentLin" presStyleCnt="0"/>
      <dgm:spPr/>
    </dgm:pt>
    <dgm:pt modelId="{1E525BAA-FE5C-4990-84A5-A5F7F6A619A2}" type="pres">
      <dgm:prSet presAssocID="{AB9C1421-9713-4450-9800-8B9505C1D256}" presName="parentLeftMargin" presStyleLbl="node1" presStyleIdx="2" presStyleCnt="6"/>
      <dgm:spPr/>
      <dgm:t>
        <a:bodyPr/>
        <a:lstStyle/>
        <a:p>
          <a:endParaRPr lang="en-US"/>
        </a:p>
      </dgm:t>
    </dgm:pt>
    <dgm:pt modelId="{C97A7C12-D3CB-48C2-B3CD-2A5B52B53253}" type="pres">
      <dgm:prSet presAssocID="{AB9C1421-9713-4450-9800-8B9505C1D256}" presName="parentText" presStyleLbl="node1" presStyleIdx="3" presStyleCnt="6" custScaleX="137223">
        <dgm:presLayoutVars>
          <dgm:chMax val="0"/>
          <dgm:bulletEnabled val="1"/>
        </dgm:presLayoutVars>
      </dgm:prSet>
      <dgm:spPr/>
      <dgm:t>
        <a:bodyPr/>
        <a:lstStyle/>
        <a:p>
          <a:endParaRPr lang="en-US"/>
        </a:p>
      </dgm:t>
    </dgm:pt>
    <dgm:pt modelId="{37396059-B877-48D9-B78A-E4A6DD6F1F6E}" type="pres">
      <dgm:prSet presAssocID="{AB9C1421-9713-4450-9800-8B9505C1D256}" presName="negativeSpace" presStyleCnt="0"/>
      <dgm:spPr/>
    </dgm:pt>
    <dgm:pt modelId="{8FAFA033-2912-4FC3-A289-E1E54C9966BC}" type="pres">
      <dgm:prSet presAssocID="{AB9C1421-9713-4450-9800-8B9505C1D256}" presName="childText" presStyleLbl="conFgAcc1" presStyleIdx="3" presStyleCnt="6">
        <dgm:presLayoutVars>
          <dgm:bulletEnabled val="1"/>
        </dgm:presLayoutVars>
      </dgm:prSet>
      <dgm:spPr/>
    </dgm:pt>
    <dgm:pt modelId="{549D83CD-0719-4DC7-8403-A98C3B2FEF00}" type="pres">
      <dgm:prSet presAssocID="{C839BD54-0917-4853-9BD0-AF2DD566E053}" presName="spaceBetweenRectangles" presStyleCnt="0"/>
      <dgm:spPr/>
    </dgm:pt>
    <dgm:pt modelId="{B35B82BF-8DF4-432C-B05C-FBE1BA9BDA90}" type="pres">
      <dgm:prSet presAssocID="{1949592B-204C-4703-B923-BA8FE1621BD0}" presName="parentLin" presStyleCnt="0"/>
      <dgm:spPr/>
    </dgm:pt>
    <dgm:pt modelId="{02B69FF1-DB3D-457D-B0F4-98A79BF1B5AC}" type="pres">
      <dgm:prSet presAssocID="{1949592B-204C-4703-B923-BA8FE1621BD0}" presName="parentLeftMargin" presStyleLbl="node1" presStyleIdx="3" presStyleCnt="6"/>
      <dgm:spPr/>
      <dgm:t>
        <a:bodyPr/>
        <a:lstStyle/>
        <a:p>
          <a:endParaRPr lang="en-US"/>
        </a:p>
      </dgm:t>
    </dgm:pt>
    <dgm:pt modelId="{222368FE-2636-4C58-8BF0-822C0703AAB3}" type="pres">
      <dgm:prSet presAssocID="{1949592B-204C-4703-B923-BA8FE1621BD0}" presName="parentText" presStyleLbl="node1" presStyleIdx="4" presStyleCnt="6" custScaleX="137223">
        <dgm:presLayoutVars>
          <dgm:chMax val="0"/>
          <dgm:bulletEnabled val="1"/>
        </dgm:presLayoutVars>
      </dgm:prSet>
      <dgm:spPr/>
      <dgm:t>
        <a:bodyPr/>
        <a:lstStyle/>
        <a:p>
          <a:endParaRPr lang="en-US"/>
        </a:p>
      </dgm:t>
    </dgm:pt>
    <dgm:pt modelId="{3E4462E9-ACDF-482B-8E55-EF22E5A4D365}" type="pres">
      <dgm:prSet presAssocID="{1949592B-204C-4703-B923-BA8FE1621BD0}" presName="negativeSpace" presStyleCnt="0"/>
      <dgm:spPr/>
    </dgm:pt>
    <dgm:pt modelId="{3DC5FF1C-75B5-4FCF-A551-1A5F8697A583}" type="pres">
      <dgm:prSet presAssocID="{1949592B-204C-4703-B923-BA8FE1621BD0}" presName="childText" presStyleLbl="conFgAcc1" presStyleIdx="4" presStyleCnt="6">
        <dgm:presLayoutVars>
          <dgm:bulletEnabled val="1"/>
        </dgm:presLayoutVars>
      </dgm:prSet>
      <dgm:spPr/>
    </dgm:pt>
    <dgm:pt modelId="{5EC0EF19-E1BB-494B-9EB2-53291EFBB289}" type="pres">
      <dgm:prSet presAssocID="{D52751CB-5033-4B89-BEB9-E9169533300F}" presName="spaceBetweenRectangles" presStyleCnt="0"/>
      <dgm:spPr/>
    </dgm:pt>
    <dgm:pt modelId="{3D19F1EC-2B59-4083-882F-8497FBD94B09}" type="pres">
      <dgm:prSet presAssocID="{D8EDE302-4AD1-43D6-9786-58C99502F7AD}" presName="parentLin" presStyleCnt="0"/>
      <dgm:spPr/>
    </dgm:pt>
    <dgm:pt modelId="{44D32137-D2C5-408E-8677-A8F68C9B9888}" type="pres">
      <dgm:prSet presAssocID="{D8EDE302-4AD1-43D6-9786-58C99502F7AD}" presName="parentLeftMargin" presStyleLbl="node1" presStyleIdx="4" presStyleCnt="6"/>
      <dgm:spPr/>
      <dgm:t>
        <a:bodyPr/>
        <a:lstStyle/>
        <a:p>
          <a:endParaRPr lang="en-US"/>
        </a:p>
      </dgm:t>
    </dgm:pt>
    <dgm:pt modelId="{1220F8A4-7190-43EA-921B-A16E001124C1}" type="pres">
      <dgm:prSet presAssocID="{D8EDE302-4AD1-43D6-9786-58C99502F7AD}" presName="parentText" presStyleLbl="node1" presStyleIdx="5" presStyleCnt="6" custScaleX="137223">
        <dgm:presLayoutVars>
          <dgm:chMax val="0"/>
          <dgm:bulletEnabled val="1"/>
        </dgm:presLayoutVars>
      </dgm:prSet>
      <dgm:spPr/>
      <dgm:t>
        <a:bodyPr/>
        <a:lstStyle/>
        <a:p>
          <a:endParaRPr lang="en-US"/>
        </a:p>
      </dgm:t>
    </dgm:pt>
    <dgm:pt modelId="{1616A037-672B-459B-891C-E7213D0A6E73}" type="pres">
      <dgm:prSet presAssocID="{D8EDE302-4AD1-43D6-9786-58C99502F7AD}" presName="negativeSpace" presStyleCnt="0"/>
      <dgm:spPr/>
    </dgm:pt>
    <dgm:pt modelId="{3F9CA09C-C6C4-43BB-B994-1863705B4B0F}" type="pres">
      <dgm:prSet presAssocID="{D8EDE302-4AD1-43D6-9786-58C99502F7AD}" presName="childText" presStyleLbl="conFgAcc1" presStyleIdx="5" presStyleCnt="6">
        <dgm:presLayoutVars>
          <dgm:bulletEnabled val="1"/>
        </dgm:presLayoutVars>
      </dgm:prSet>
      <dgm:spPr/>
    </dgm:pt>
  </dgm:ptLst>
  <dgm:cxnLst>
    <dgm:cxn modelId="{3FF6521C-24C3-45BE-A378-4D5A7ADDA3FB}" type="presOf" srcId="{D8EDE302-4AD1-43D6-9786-58C99502F7AD}" destId="{44D32137-D2C5-408E-8677-A8F68C9B9888}" srcOrd="0" destOrd="0" presId="urn:microsoft.com/office/officeart/2005/8/layout/list1"/>
    <dgm:cxn modelId="{E6A5A4C8-C06B-402F-9334-78CA7CD31277}" type="presOf" srcId="{142915E3-F6DF-407D-9C53-0BE1645F842D}" destId="{73D1E963-F766-4E64-A309-A436BE128F5C}" srcOrd="0" destOrd="0" presId="urn:microsoft.com/office/officeart/2005/8/layout/list1"/>
    <dgm:cxn modelId="{C823CDC4-99A1-4458-B3FC-F6D6D00C0DDD}" srcId="{13B46523-B6ED-473C-979C-99ED6D307160}" destId="{339D3423-7448-4A99-8EBE-4D60A280AE22}" srcOrd="0" destOrd="0" parTransId="{799D4F99-B61E-40D6-ABE6-C1CBD6460B90}" sibTransId="{6F25ED02-1DAF-4FF0-B137-BC69E545E615}"/>
    <dgm:cxn modelId="{233A7746-B66F-440A-9926-C6062637B987}" type="presOf" srcId="{E08D98D7-D12D-425F-B19A-2554B0D48F79}" destId="{0B1B03E9-A88B-4BB4-97A3-43A3EC250539}" srcOrd="0" destOrd="0" presId="urn:microsoft.com/office/officeart/2005/8/layout/list1"/>
    <dgm:cxn modelId="{0831FF2A-9C72-4D7C-B56F-AF5EF0D54155}" type="presOf" srcId="{AB9C1421-9713-4450-9800-8B9505C1D256}" destId="{1E525BAA-FE5C-4990-84A5-A5F7F6A619A2}" srcOrd="0" destOrd="0" presId="urn:microsoft.com/office/officeart/2005/8/layout/list1"/>
    <dgm:cxn modelId="{3D89A171-4D05-4A04-93C4-F0D25467E230}" type="presOf" srcId="{339D3423-7448-4A99-8EBE-4D60A280AE22}" destId="{0BD1B02F-681C-4607-A515-2996EDD80D2C}" srcOrd="1" destOrd="0" presId="urn:microsoft.com/office/officeart/2005/8/layout/list1"/>
    <dgm:cxn modelId="{68C762E4-EC87-41A1-B577-557F7CBD0538}" type="presOf" srcId="{E08D98D7-D12D-425F-B19A-2554B0D48F79}" destId="{BEC209CB-45BD-4674-BDF9-3A39C5805FFE}" srcOrd="1" destOrd="0" presId="urn:microsoft.com/office/officeart/2005/8/layout/list1"/>
    <dgm:cxn modelId="{6B5D297C-4BF4-4DE9-A2AE-E4FC3E435050}" type="presOf" srcId="{AB9C1421-9713-4450-9800-8B9505C1D256}" destId="{C97A7C12-D3CB-48C2-B3CD-2A5B52B53253}" srcOrd="1" destOrd="0" presId="urn:microsoft.com/office/officeart/2005/8/layout/list1"/>
    <dgm:cxn modelId="{7A3F3D78-4468-4EAC-9418-185F7A871D9B}" type="presOf" srcId="{142915E3-F6DF-407D-9C53-0BE1645F842D}" destId="{179917DD-EA88-487F-95F2-C51E97B45A2B}" srcOrd="1" destOrd="0" presId="urn:microsoft.com/office/officeart/2005/8/layout/list1"/>
    <dgm:cxn modelId="{B62BAC97-9C32-4A23-84BD-443301F06241}" srcId="{13B46523-B6ED-473C-979C-99ED6D307160}" destId="{142915E3-F6DF-407D-9C53-0BE1645F842D}" srcOrd="1" destOrd="0" parTransId="{1E67A854-29C7-4884-9588-2B8CF3618D54}" sibTransId="{EFD4F0AB-38DC-4780-97E0-7A2163A4396A}"/>
    <dgm:cxn modelId="{FF14FF00-0A6E-49F0-BA6F-1D4B4A105676}" srcId="{13B46523-B6ED-473C-979C-99ED6D307160}" destId="{D8EDE302-4AD1-43D6-9786-58C99502F7AD}" srcOrd="5" destOrd="0" parTransId="{A859282C-C4A2-4466-8813-53EDA41EA771}" sibTransId="{E28D0CF2-FB0F-4F6D-9F21-0EA01E2F50C6}"/>
    <dgm:cxn modelId="{F0C9F30C-8370-416E-BEFE-A9E975CCC8B0}" type="presOf" srcId="{D8EDE302-4AD1-43D6-9786-58C99502F7AD}" destId="{1220F8A4-7190-43EA-921B-A16E001124C1}" srcOrd="1" destOrd="0" presId="urn:microsoft.com/office/officeart/2005/8/layout/list1"/>
    <dgm:cxn modelId="{A57AAD37-B1D0-4749-91C9-EB5A91A1D8A4}" type="presOf" srcId="{13B46523-B6ED-473C-979C-99ED6D307160}" destId="{9106EE72-0036-4669-9A36-3AAB25F82462}" srcOrd="0" destOrd="0" presId="urn:microsoft.com/office/officeart/2005/8/layout/list1"/>
    <dgm:cxn modelId="{43F0FC67-0BE9-47C9-BD7C-9CDABDF15B80}" type="presOf" srcId="{1949592B-204C-4703-B923-BA8FE1621BD0}" destId="{02B69FF1-DB3D-457D-B0F4-98A79BF1B5AC}" srcOrd="0" destOrd="0" presId="urn:microsoft.com/office/officeart/2005/8/layout/list1"/>
    <dgm:cxn modelId="{3011BDF7-0BCB-4E28-966A-86D2F32D362F}" srcId="{13B46523-B6ED-473C-979C-99ED6D307160}" destId="{AB9C1421-9713-4450-9800-8B9505C1D256}" srcOrd="3" destOrd="0" parTransId="{BA2CBE87-F7C9-44CA-ABD5-8897656B9EEA}" sibTransId="{C839BD54-0917-4853-9BD0-AF2DD566E053}"/>
    <dgm:cxn modelId="{323EAFAF-F956-424E-A43A-22882372BA45}" type="presOf" srcId="{1949592B-204C-4703-B923-BA8FE1621BD0}" destId="{222368FE-2636-4C58-8BF0-822C0703AAB3}" srcOrd="1" destOrd="0" presId="urn:microsoft.com/office/officeart/2005/8/layout/list1"/>
    <dgm:cxn modelId="{81BE3E76-7EF5-40F0-B230-507414CC7B1B}" type="presOf" srcId="{339D3423-7448-4A99-8EBE-4D60A280AE22}" destId="{7926E41E-92AE-4DAB-8C36-71F8EDFD12B9}" srcOrd="0" destOrd="0" presId="urn:microsoft.com/office/officeart/2005/8/layout/list1"/>
    <dgm:cxn modelId="{FDFB1855-9C3F-4C92-99F8-56D04C5C0E16}" srcId="{13B46523-B6ED-473C-979C-99ED6D307160}" destId="{E08D98D7-D12D-425F-B19A-2554B0D48F79}" srcOrd="2" destOrd="0" parTransId="{0D339B0A-1D73-449E-9592-1ECC7453F972}" sibTransId="{776DA426-4BBD-426C-8ECC-9178ECC79B2C}"/>
    <dgm:cxn modelId="{2C379A21-1ADE-4A8A-8652-A2C633A58198}" srcId="{13B46523-B6ED-473C-979C-99ED6D307160}" destId="{1949592B-204C-4703-B923-BA8FE1621BD0}" srcOrd="4" destOrd="0" parTransId="{C116E469-7800-4656-BDCB-83B21A6979F4}" sibTransId="{D52751CB-5033-4B89-BEB9-E9169533300F}"/>
    <dgm:cxn modelId="{014CDF02-7A40-4605-A38A-A9AD83CE4555}" type="presParOf" srcId="{9106EE72-0036-4669-9A36-3AAB25F82462}" destId="{D55518FA-08DA-4A43-9518-BB636ACACCEA}" srcOrd="0" destOrd="0" presId="urn:microsoft.com/office/officeart/2005/8/layout/list1"/>
    <dgm:cxn modelId="{13DBF097-BE92-400E-A660-3130060AA40B}" type="presParOf" srcId="{D55518FA-08DA-4A43-9518-BB636ACACCEA}" destId="{7926E41E-92AE-4DAB-8C36-71F8EDFD12B9}" srcOrd="0" destOrd="0" presId="urn:microsoft.com/office/officeart/2005/8/layout/list1"/>
    <dgm:cxn modelId="{86F03B44-7C69-410C-BAB2-4EB5EC0202E0}" type="presParOf" srcId="{D55518FA-08DA-4A43-9518-BB636ACACCEA}" destId="{0BD1B02F-681C-4607-A515-2996EDD80D2C}" srcOrd="1" destOrd="0" presId="urn:microsoft.com/office/officeart/2005/8/layout/list1"/>
    <dgm:cxn modelId="{9C6C61CF-726D-425D-AAC0-4E67ACD913C4}" type="presParOf" srcId="{9106EE72-0036-4669-9A36-3AAB25F82462}" destId="{FF7E3614-8E80-4B61-B883-433DEFFB83C3}" srcOrd="1" destOrd="0" presId="urn:microsoft.com/office/officeart/2005/8/layout/list1"/>
    <dgm:cxn modelId="{200DE4C5-A7BE-41C6-B11F-8047F2EBD0E2}" type="presParOf" srcId="{9106EE72-0036-4669-9A36-3AAB25F82462}" destId="{78274CA8-1F98-471B-915E-61676F491C15}" srcOrd="2" destOrd="0" presId="urn:microsoft.com/office/officeart/2005/8/layout/list1"/>
    <dgm:cxn modelId="{76CD3FCA-3B86-44A3-BA56-DEA8A7C66E3C}" type="presParOf" srcId="{9106EE72-0036-4669-9A36-3AAB25F82462}" destId="{B69126F9-F2FC-479B-B6A8-6F46ADCC8647}" srcOrd="3" destOrd="0" presId="urn:microsoft.com/office/officeart/2005/8/layout/list1"/>
    <dgm:cxn modelId="{E3465C8D-FAF1-4DA9-96F8-6C589164B4B7}" type="presParOf" srcId="{9106EE72-0036-4669-9A36-3AAB25F82462}" destId="{9A3EE4C7-23D9-403B-A101-52BA521DA5A8}" srcOrd="4" destOrd="0" presId="urn:microsoft.com/office/officeart/2005/8/layout/list1"/>
    <dgm:cxn modelId="{8D4756C9-A4FA-40DD-9EDA-D06AD6F45E69}" type="presParOf" srcId="{9A3EE4C7-23D9-403B-A101-52BA521DA5A8}" destId="{73D1E963-F766-4E64-A309-A436BE128F5C}" srcOrd="0" destOrd="0" presId="urn:microsoft.com/office/officeart/2005/8/layout/list1"/>
    <dgm:cxn modelId="{610CAB1C-6FD0-4483-9F89-04D1031BDF49}" type="presParOf" srcId="{9A3EE4C7-23D9-403B-A101-52BA521DA5A8}" destId="{179917DD-EA88-487F-95F2-C51E97B45A2B}" srcOrd="1" destOrd="0" presId="urn:microsoft.com/office/officeart/2005/8/layout/list1"/>
    <dgm:cxn modelId="{16D188C7-D57B-4273-84DE-CC4052DF0D43}" type="presParOf" srcId="{9106EE72-0036-4669-9A36-3AAB25F82462}" destId="{1721825A-FA00-4BD2-B49C-DE385D75CCD2}" srcOrd="5" destOrd="0" presId="urn:microsoft.com/office/officeart/2005/8/layout/list1"/>
    <dgm:cxn modelId="{33EFD5E4-C7B0-4A96-9AD3-F666E932EF05}" type="presParOf" srcId="{9106EE72-0036-4669-9A36-3AAB25F82462}" destId="{7940ADA5-7213-4638-83EA-4B6DEBB2CFCD}" srcOrd="6" destOrd="0" presId="urn:microsoft.com/office/officeart/2005/8/layout/list1"/>
    <dgm:cxn modelId="{4E0BFF02-C766-4B55-8845-80F878048053}" type="presParOf" srcId="{9106EE72-0036-4669-9A36-3AAB25F82462}" destId="{5F462D0D-A1DA-4E89-A7DC-382280CFAB01}" srcOrd="7" destOrd="0" presId="urn:microsoft.com/office/officeart/2005/8/layout/list1"/>
    <dgm:cxn modelId="{B13538E1-3DD0-4450-B0E2-47EB40693E9F}" type="presParOf" srcId="{9106EE72-0036-4669-9A36-3AAB25F82462}" destId="{3254C904-F047-45E4-9740-A290DED212A1}" srcOrd="8" destOrd="0" presId="urn:microsoft.com/office/officeart/2005/8/layout/list1"/>
    <dgm:cxn modelId="{A3C772E9-357F-4576-BC9F-90479568B778}" type="presParOf" srcId="{3254C904-F047-45E4-9740-A290DED212A1}" destId="{0B1B03E9-A88B-4BB4-97A3-43A3EC250539}" srcOrd="0" destOrd="0" presId="urn:microsoft.com/office/officeart/2005/8/layout/list1"/>
    <dgm:cxn modelId="{2FB0B237-3C67-4469-ACAA-EF323B9B1199}" type="presParOf" srcId="{3254C904-F047-45E4-9740-A290DED212A1}" destId="{BEC209CB-45BD-4674-BDF9-3A39C5805FFE}" srcOrd="1" destOrd="0" presId="urn:microsoft.com/office/officeart/2005/8/layout/list1"/>
    <dgm:cxn modelId="{52CEDE49-C0D1-481D-A70B-8A61AD7BEF8D}" type="presParOf" srcId="{9106EE72-0036-4669-9A36-3AAB25F82462}" destId="{B6A56D34-0F80-4B57-8FD2-6D9C0BB3692F}" srcOrd="9" destOrd="0" presId="urn:microsoft.com/office/officeart/2005/8/layout/list1"/>
    <dgm:cxn modelId="{788EAA39-59C1-4FFD-996A-B4DDE4CB35E3}" type="presParOf" srcId="{9106EE72-0036-4669-9A36-3AAB25F82462}" destId="{C4D9757D-1A4C-4496-BAF8-82BA30037D9E}" srcOrd="10" destOrd="0" presId="urn:microsoft.com/office/officeart/2005/8/layout/list1"/>
    <dgm:cxn modelId="{14EB4EAC-1B01-4D0A-BAF1-4A3BDD2003D0}" type="presParOf" srcId="{9106EE72-0036-4669-9A36-3AAB25F82462}" destId="{13A32FD0-C5BB-4E38-AD21-2FB483F11901}" srcOrd="11" destOrd="0" presId="urn:microsoft.com/office/officeart/2005/8/layout/list1"/>
    <dgm:cxn modelId="{CD27E1DC-C9B8-44BF-9AEC-7600B820E720}" type="presParOf" srcId="{9106EE72-0036-4669-9A36-3AAB25F82462}" destId="{413FB223-94A0-4523-A39F-86D2A1796D13}" srcOrd="12" destOrd="0" presId="urn:microsoft.com/office/officeart/2005/8/layout/list1"/>
    <dgm:cxn modelId="{3D07AFCA-D4A4-41C8-B2A6-B9FC004CA1F9}" type="presParOf" srcId="{413FB223-94A0-4523-A39F-86D2A1796D13}" destId="{1E525BAA-FE5C-4990-84A5-A5F7F6A619A2}" srcOrd="0" destOrd="0" presId="urn:microsoft.com/office/officeart/2005/8/layout/list1"/>
    <dgm:cxn modelId="{E4BB459F-2BBB-4F74-AB3F-5BBBC9229C96}" type="presParOf" srcId="{413FB223-94A0-4523-A39F-86D2A1796D13}" destId="{C97A7C12-D3CB-48C2-B3CD-2A5B52B53253}" srcOrd="1" destOrd="0" presId="urn:microsoft.com/office/officeart/2005/8/layout/list1"/>
    <dgm:cxn modelId="{9777E0F8-55B9-4BB9-AA10-325B6E89E5E1}" type="presParOf" srcId="{9106EE72-0036-4669-9A36-3AAB25F82462}" destId="{37396059-B877-48D9-B78A-E4A6DD6F1F6E}" srcOrd="13" destOrd="0" presId="urn:microsoft.com/office/officeart/2005/8/layout/list1"/>
    <dgm:cxn modelId="{72D4AA3D-32F6-4720-99BC-32FCEFD180CF}" type="presParOf" srcId="{9106EE72-0036-4669-9A36-3AAB25F82462}" destId="{8FAFA033-2912-4FC3-A289-E1E54C9966BC}" srcOrd="14" destOrd="0" presId="urn:microsoft.com/office/officeart/2005/8/layout/list1"/>
    <dgm:cxn modelId="{C5EFD82D-B92E-44A1-9D01-AD9B6BC57262}" type="presParOf" srcId="{9106EE72-0036-4669-9A36-3AAB25F82462}" destId="{549D83CD-0719-4DC7-8403-A98C3B2FEF00}" srcOrd="15" destOrd="0" presId="urn:microsoft.com/office/officeart/2005/8/layout/list1"/>
    <dgm:cxn modelId="{DEB23E3A-BC8B-43E1-AA92-4813086DB4A9}" type="presParOf" srcId="{9106EE72-0036-4669-9A36-3AAB25F82462}" destId="{B35B82BF-8DF4-432C-B05C-FBE1BA9BDA90}" srcOrd="16" destOrd="0" presId="urn:microsoft.com/office/officeart/2005/8/layout/list1"/>
    <dgm:cxn modelId="{DAD981BE-93AE-4AD2-A850-CF3FB9EEB7BD}" type="presParOf" srcId="{B35B82BF-8DF4-432C-B05C-FBE1BA9BDA90}" destId="{02B69FF1-DB3D-457D-B0F4-98A79BF1B5AC}" srcOrd="0" destOrd="0" presId="urn:microsoft.com/office/officeart/2005/8/layout/list1"/>
    <dgm:cxn modelId="{7D6CDE16-9B73-46F7-912A-0A6201315902}" type="presParOf" srcId="{B35B82BF-8DF4-432C-B05C-FBE1BA9BDA90}" destId="{222368FE-2636-4C58-8BF0-822C0703AAB3}" srcOrd="1" destOrd="0" presId="urn:microsoft.com/office/officeart/2005/8/layout/list1"/>
    <dgm:cxn modelId="{EF3E026E-B24E-429B-98CC-59E35AA800A6}" type="presParOf" srcId="{9106EE72-0036-4669-9A36-3AAB25F82462}" destId="{3E4462E9-ACDF-482B-8E55-EF22E5A4D365}" srcOrd="17" destOrd="0" presId="urn:microsoft.com/office/officeart/2005/8/layout/list1"/>
    <dgm:cxn modelId="{F4A9AFDD-76FA-4E8D-A28E-D932F73BEBEF}" type="presParOf" srcId="{9106EE72-0036-4669-9A36-3AAB25F82462}" destId="{3DC5FF1C-75B5-4FCF-A551-1A5F8697A583}" srcOrd="18" destOrd="0" presId="urn:microsoft.com/office/officeart/2005/8/layout/list1"/>
    <dgm:cxn modelId="{4E13B6A3-B3B7-4E16-A4A3-2D08F6C9DCD2}" type="presParOf" srcId="{9106EE72-0036-4669-9A36-3AAB25F82462}" destId="{5EC0EF19-E1BB-494B-9EB2-53291EFBB289}" srcOrd="19" destOrd="0" presId="urn:microsoft.com/office/officeart/2005/8/layout/list1"/>
    <dgm:cxn modelId="{D3AAB9A5-BB6E-42FF-AF38-736161F71D10}" type="presParOf" srcId="{9106EE72-0036-4669-9A36-3AAB25F82462}" destId="{3D19F1EC-2B59-4083-882F-8497FBD94B09}" srcOrd="20" destOrd="0" presId="urn:microsoft.com/office/officeart/2005/8/layout/list1"/>
    <dgm:cxn modelId="{17110BCE-2A98-4E52-84B1-AAC1C9C6049E}" type="presParOf" srcId="{3D19F1EC-2B59-4083-882F-8497FBD94B09}" destId="{44D32137-D2C5-408E-8677-A8F68C9B9888}" srcOrd="0" destOrd="0" presId="urn:microsoft.com/office/officeart/2005/8/layout/list1"/>
    <dgm:cxn modelId="{ECC384BE-AAF9-4458-BCD9-06346EF0624F}" type="presParOf" srcId="{3D19F1EC-2B59-4083-882F-8497FBD94B09}" destId="{1220F8A4-7190-43EA-921B-A16E001124C1}" srcOrd="1" destOrd="0" presId="urn:microsoft.com/office/officeart/2005/8/layout/list1"/>
    <dgm:cxn modelId="{61BE9A46-E565-4CDC-BAB0-7FD015F6BF2C}" type="presParOf" srcId="{9106EE72-0036-4669-9A36-3AAB25F82462}" destId="{1616A037-672B-459B-891C-E7213D0A6E73}" srcOrd="21" destOrd="0" presId="urn:microsoft.com/office/officeart/2005/8/layout/list1"/>
    <dgm:cxn modelId="{69508998-908A-4CA8-AA58-CE6789E1AAC6}" type="presParOf" srcId="{9106EE72-0036-4669-9A36-3AAB25F82462}" destId="{3F9CA09C-C6C4-43BB-B994-1863705B4B0F}"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F3958D-C864-4818-8621-FCC42735F97B}" type="doc">
      <dgm:prSet loTypeId="urn:microsoft.com/office/officeart/2005/8/layout/vList4" loCatId="list" qsTypeId="urn:microsoft.com/office/officeart/2005/8/quickstyle/simple1" qsCatId="simple" csTypeId="urn:microsoft.com/office/officeart/2005/8/colors/colorful2" csCatId="colorful" phldr="1"/>
      <dgm:spPr/>
      <dgm:t>
        <a:bodyPr/>
        <a:lstStyle/>
        <a:p>
          <a:endParaRPr lang="en-US"/>
        </a:p>
      </dgm:t>
    </dgm:pt>
    <dgm:pt modelId="{C3AE72D1-BDC0-4CCD-ACB9-C54DDC8C6E53}" type="pres">
      <dgm:prSet presAssocID="{81F3958D-C864-4818-8621-FCC42735F97B}" presName="linear" presStyleCnt="0">
        <dgm:presLayoutVars>
          <dgm:dir/>
          <dgm:resizeHandles val="exact"/>
        </dgm:presLayoutVars>
      </dgm:prSet>
      <dgm:spPr/>
      <dgm:t>
        <a:bodyPr/>
        <a:lstStyle/>
        <a:p>
          <a:endParaRPr lang="en-US"/>
        </a:p>
      </dgm:t>
    </dgm:pt>
  </dgm:ptLst>
  <dgm:cxnLst>
    <dgm:cxn modelId="{1639A254-0273-4664-9E7E-03A07F5A5FB9}" type="presOf" srcId="{81F3958D-C864-4818-8621-FCC42735F97B}" destId="{C3AE72D1-BDC0-4CCD-ACB9-C54DDC8C6E53}" srcOrd="0"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9D9A47-2378-463D-8A4C-3B780E84AFFA}"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US"/>
        </a:p>
      </dgm:t>
    </dgm:pt>
    <dgm:pt modelId="{78424F93-F009-4814-AD25-7BD85F74D8C3}">
      <dgm:prSet phldrT="[Text]" custT="1"/>
      <dgm:spPr/>
      <dgm:t>
        <a:bodyPr/>
        <a:lstStyle/>
        <a:p>
          <a:pPr>
            <a:lnSpc>
              <a:spcPct val="80000"/>
            </a:lnSpc>
          </a:pPr>
          <a:r>
            <a:rPr lang="en-US" sz="2000" dirty="0" smtClean="0"/>
            <a:t>Untimely return – more than 14 days after date signed or collected or bookclosing, whichever is sooner</a:t>
          </a:r>
          <a:endParaRPr lang="en-US" sz="2000" dirty="0"/>
        </a:p>
      </dgm:t>
    </dgm:pt>
    <dgm:pt modelId="{FEC6ECE9-30DC-41B6-88BD-1C628E38C9E9}" type="parTrans" cxnId="{7FA6A76A-8A62-4B62-A657-D4DB6D4BE50D}">
      <dgm:prSet/>
      <dgm:spPr/>
      <dgm:t>
        <a:bodyPr/>
        <a:lstStyle/>
        <a:p>
          <a:endParaRPr lang="en-US"/>
        </a:p>
      </dgm:t>
    </dgm:pt>
    <dgm:pt modelId="{04D83905-4F2A-460E-B296-AD5D3732E29A}" type="sibTrans" cxnId="{7FA6A76A-8A62-4B62-A657-D4DB6D4BE50D}">
      <dgm:prSet/>
      <dgm:spPr/>
      <dgm:t>
        <a:bodyPr/>
        <a:lstStyle/>
        <a:p>
          <a:endParaRPr lang="en-US"/>
        </a:p>
      </dgm:t>
    </dgm:pt>
    <dgm:pt modelId="{7A286CD0-F9FC-4DE2-9AC7-BC1047D16953}">
      <dgm:prSet phldrT="[Text]" custT="1"/>
      <dgm:spPr/>
      <dgm:t>
        <a:bodyPr/>
        <a:lstStyle/>
        <a:p>
          <a:r>
            <a:rPr lang="en-US" sz="2000" dirty="0" smtClean="0"/>
            <a:t>Potential Fine $50/app</a:t>
          </a:r>
          <a:endParaRPr lang="en-US" sz="2000" dirty="0"/>
        </a:p>
      </dgm:t>
    </dgm:pt>
    <dgm:pt modelId="{90FCFBA1-FE25-4968-B78F-89985676902D}" type="parTrans" cxnId="{31DF4552-4963-404F-8581-A79A93A510A3}">
      <dgm:prSet/>
      <dgm:spPr/>
      <dgm:t>
        <a:bodyPr/>
        <a:lstStyle/>
        <a:p>
          <a:endParaRPr lang="en-US"/>
        </a:p>
      </dgm:t>
    </dgm:pt>
    <dgm:pt modelId="{A2D2FA56-D6E6-4EC9-A593-E2CDFAC2512A}" type="sibTrans" cxnId="{31DF4552-4963-404F-8581-A79A93A510A3}">
      <dgm:prSet/>
      <dgm:spPr/>
      <dgm:t>
        <a:bodyPr/>
        <a:lstStyle/>
        <a:p>
          <a:endParaRPr lang="en-US"/>
        </a:p>
      </dgm:t>
    </dgm:pt>
    <dgm:pt modelId="{82DC0999-70A4-43BE-8D76-6174C694895C}">
      <dgm:prSet phldrT="[Text]" custT="1"/>
      <dgm:spPr/>
      <dgm:t>
        <a:bodyPr/>
        <a:lstStyle/>
        <a:p>
          <a:r>
            <a:rPr lang="en-US" sz="2000" dirty="0" smtClean="0"/>
            <a:t>Willful - $250</a:t>
          </a:r>
          <a:endParaRPr lang="en-US" sz="2000" dirty="0"/>
        </a:p>
      </dgm:t>
    </dgm:pt>
    <dgm:pt modelId="{16809BBB-84B4-4AB6-9263-127AAB6733E9}" type="parTrans" cxnId="{F8A02B4B-22F3-44C4-9B0C-902F9F307F65}">
      <dgm:prSet/>
      <dgm:spPr/>
      <dgm:t>
        <a:bodyPr/>
        <a:lstStyle/>
        <a:p>
          <a:endParaRPr lang="en-US"/>
        </a:p>
      </dgm:t>
    </dgm:pt>
    <dgm:pt modelId="{0D5AD05A-98CB-40C5-83C8-ABADEE0AFC9E}" type="sibTrans" cxnId="{F8A02B4B-22F3-44C4-9B0C-902F9F307F65}">
      <dgm:prSet/>
      <dgm:spPr/>
      <dgm:t>
        <a:bodyPr/>
        <a:lstStyle/>
        <a:p>
          <a:endParaRPr lang="en-US"/>
        </a:p>
      </dgm:t>
    </dgm:pt>
    <dgm:pt modelId="{1C11E5BD-C881-4EDC-A4A3-8AB7C43786BD}">
      <dgm:prSet phldrT="[Text]" custT="1"/>
      <dgm:spPr/>
      <dgm:t>
        <a:bodyPr/>
        <a:lstStyle/>
        <a:p>
          <a:r>
            <a:rPr lang="en-US" sz="2000" dirty="0" smtClean="0"/>
            <a:t>Untimely return – after book closing for most recent state or local election</a:t>
          </a:r>
          <a:endParaRPr lang="en-US" sz="2000" dirty="0"/>
        </a:p>
      </dgm:t>
    </dgm:pt>
    <dgm:pt modelId="{8C3FE529-A7B3-4987-B47F-239FCB552CA4}" type="parTrans" cxnId="{9A3CDB4C-E067-4261-AE89-8BC1B3C0175F}">
      <dgm:prSet/>
      <dgm:spPr/>
      <dgm:t>
        <a:bodyPr/>
        <a:lstStyle/>
        <a:p>
          <a:endParaRPr lang="en-US"/>
        </a:p>
      </dgm:t>
    </dgm:pt>
    <dgm:pt modelId="{0573DD40-B07C-4AB9-9C11-19B697BF43A6}" type="sibTrans" cxnId="{9A3CDB4C-E067-4261-AE89-8BC1B3C0175F}">
      <dgm:prSet/>
      <dgm:spPr/>
      <dgm:t>
        <a:bodyPr/>
        <a:lstStyle/>
        <a:p>
          <a:endParaRPr lang="en-US"/>
        </a:p>
      </dgm:t>
    </dgm:pt>
    <dgm:pt modelId="{5F4A89A3-E7C4-4A4C-8811-1AA32C2094E7}">
      <dgm:prSet phldrT="[Text]" custT="1"/>
      <dgm:spPr/>
      <dgm:t>
        <a:bodyPr/>
        <a:lstStyle/>
        <a:p>
          <a:r>
            <a:rPr lang="en-US" sz="2000" dirty="0" smtClean="0"/>
            <a:t>Potential Fine $100/app</a:t>
          </a:r>
          <a:endParaRPr lang="en-US" sz="2000" dirty="0"/>
        </a:p>
      </dgm:t>
    </dgm:pt>
    <dgm:pt modelId="{5526494E-632B-405D-9A9D-C2EBA8AC3FB7}" type="parTrans" cxnId="{B6208293-FCA0-4890-A7ED-CBF92BC921F7}">
      <dgm:prSet/>
      <dgm:spPr/>
      <dgm:t>
        <a:bodyPr/>
        <a:lstStyle/>
        <a:p>
          <a:endParaRPr lang="en-US"/>
        </a:p>
      </dgm:t>
    </dgm:pt>
    <dgm:pt modelId="{A8AD3246-7B79-45D6-8423-8FD403538E4E}" type="sibTrans" cxnId="{B6208293-FCA0-4890-A7ED-CBF92BC921F7}">
      <dgm:prSet/>
      <dgm:spPr/>
      <dgm:t>
        <a:bodyPr/>
        <a:lstStyle/>
        <a:p>
          <a:endParaRPr lang="en-US"/>
        </a:p>
      </dgm:t>
    </dgm:pt>
    <dgm:pt modelId="{E7476784-FD85-422E-AE9C-00328988248B}">
      <dgm:prSet phldrT="[Text]" custT="1"/>
      <dgm:spPr/>
      <dgm:t>
        <a:bodyPr/>
        <a:lstStyle/>
        <a:p>
          <a:r>
            <a:rPr lang="en-US" sz="2000" dirty="0" smtClean="0"/>
            <a:t>Willful - $500</a:t>
          </a:r>
          <a:endParaRPr lang="en-US" sz="2000" dirty="0"/>
        </a:p>
      </dgm:t>
    </dgm:pt>
    <dgm:pt modelId="{E1AB258B-B902-4110-9253-88C656C7E502}" type="parTrans" cxnId="{BF2A9258-8783-4788-BDA9-0C3A0F5A7C20}">
      <dgm:prSet/>
      <dgm:spPr/>
      <dgm:t>
        <a:bodyPr/>
        <a:lstStyle/>
        <a:p>
          <a:endParaRPr lang="en-US"/>
        </a:p>
      </dgm:t>
    </dgm:pt>
    <dgm:pt modelId="{70CF7646-F016-4DBB-B9A8-1982D546E0D9}" type="sibTrans" cxnId="{BF2A9258-8783-4788-BDA9-0C3A0F5A7C20}">
      <dgm:prSet/>
      <dgm:spPr/>
      <dgm:t>
        <a:bodyPr/>
        <a:lstStyle/>
        <a:p>
          <a:endParaRPr lang="en-US"/>
        </a:p>
      </dgm:t>
    </dgm:pt>
    <dgm:pt modelId="{ECA13625-1A76-4549-B669-0395CDFD8A2A}">
      <dgm:prSet phldrT="[Text]" custT="1"/>
      <dgm:spPr/>
      <dgm:t>
        <a:bodyPr/>
        <a:lstStyle/>
        <a:p>
          <a:r>
            <a:rPr lang="en-US" sz="2000" dirty="0" smtClean="0"/>
            <a:t>Failure to return</a:t>
          </a:r>
          <a:endParaRPr lang="en-US" sz="2000" dirty="0"/>
        </a:p>
      </dgm:t>
    </dgm:pt>
    <dgm:pt modelId="{C306105E-712E-49FE-A921-9D3327DDEE1F}" type="parTrans" cxnId="{A181B748-DE95-427E-A3AE-5FCCCB265261}">
      <dgm:prSet/>
      <dgm:spPr/>
      <dgm:t>
        <a:bodyPr/>
        <a:lstStyle/>
        <a:p>
          <a:endParaRPr lang="en-US"/>
        </a:p>
      </dgm:t>
    </dgm:pt>
    <dgm:pt modelId="{EF39ADF5-22E1-430B-8780-8E64FCCEFE89}" type="sibTrans" cxnId="{A181B748-DE95-427E-A3AE-5FCCCB265261}">
      <dgm:prSet/>
      <dgm:spPr/>
      <dgm:t>
        <a:bodyPr/>
        <a:lstStyle/>
        <a:p>
          <a:endParaRPr lang="en-US"/>
        </a:p>
      </dgm:t>
    </dgm:pt>
    <dgm:pt modelId="{8104ACD8-7BE5-4C6E-BB7A-B3B991B41E70}">
      <dgm:prSet phldrT="[Text]" custT="1"/>
      <dgm:spPr/>
      <dgm:t>
        <a:bodyPr/>
        <a:lstStyle/>
        <a:p>
          <a:r>
            <a:rPr lang="en-US" sz="2000" dirty="0" smtClean="0"/>
            <a:t>Potential Fine $500/app</a:t>
          </a:r>
          <a:endParaRPr lang="en-US" sz="2000" dirty="0"/>
        </a:p>
      </dgm:t>
    </dgm:pt>
    <dgm:pt modelId="{A1F96EBF-56DE-4121-B5C4-56C058BC5D08}" type="parTrans" cxnId="{C62CEA8D-6B7F-4C05-9595-5831E5623795}">
      <dgm:prSet/>
      <dgm:spPr/>
      <dgm:t>
        <a:bodyPr/>
        <a:lstStyle/>
        <a:p>
          <a:endParaRPr lang="en-US"/>
        </a:p>
      </dgm:t>
    </dgm:pt>
    <dgm:pt modelId="{78B94B61-2F40-4766-8F98-1A813B1DC22B}" type="sibTrans" cxnId="{C62CEA8D-6B7F-4C05-9595-5831E5623795}">
      <dgm:prSet/>
      <dgm:spPr/>
      <dgm:t>
        <a:bodyPr/>
        <a:lstStyle/>
        <a:p>
          <a:endParaRPr lang="en-US"/>
        </a:p>
      </dgm:t>
    </dgm:pt>
    <dgm:pt modelId="{55E6EF93-F1F5-4E82-835E-A0152D721AFD}">
      <dgm:prSet phldrT="[Text]" custT="1"/>
      <dgm:spPr/>
      <dgm:t>
        <a:bodyPr/>
        <a:lstStyle/>
        <a:p>
          <a:r>
            <a:rPr lang="en-US" sz="2000" dirty="0" smtClean="0"/>
            <a:t>Willful - $1000</a:t>
          </a:r>
          <a:endParaRPr lang="en-US" sz="2000" dirty="0"/>
        </a:p>
      </dgm:t>
    </dgm:pt>
    <dgm:pt modelId="{305DEA79-06BF-445F-AEC9-57FC94856E83}" type="parTrans" cxnId="{4363773B-57E9-437F-ADCD-3B452F89D05A}">
      <dgm:prSet/>
      <dgm:spPr/>
      <dgm:t>
        <a:bodyPr/>
        <a:lstStyle/>
        <a:p>
          <a:endParaRPr lang="en-US"/>
        </a:p>
      </dgm:t>
    </dgm:pt>
    <dgm:pt modelId="{0A1D2552-8B95-4B34-9F83-5473E94472AF}" type="sibTrans" cxnId="{4363773B-57E9-437F-ADCD-3B452F89D05A}">
      <dgm:prSet/>
      <dgm:spPr/>
      <dgm:t>
        <a:bodyPr/>
        <a:lstStyle/>
        <a:p>
          <a:endParaRPr lang="en-US"/>
        </a:p>
      </dgm:t>
    </dgm:pt>
    <dgm:pt modelId="{C2C1239D-3409-4D86-B478-06BF2A89185E}">
      <dgm:prSet phldrT="[Text]" custT="1"/>
      <dgm:spPr/>
      <dgm:t>
        <a:bodyPr/>
        <a:lstStyle/>
        <a:p>
          <a:r>
            <a:rPr lang="en-US" sz="2000" dirty="0" smtClean="0"/>
            <a:t>Secretary of State Referral to Attorney General </a:t>
          </a:r>
        </a:p>
        <a:p>
          <a:r>
            <a:rPr lang="en-US" sz="2000" dirty="0" smtClean="0"/>
            <a:t>upon reasonable belief that violation has occurred </a:t>
          </a:r>
          <a:endParaRPr lang="en-US" sz="2000" dirty="0"/>
        </a:p>
      </dgm:t>
    </dgm:pt>
    <dgm:pt modelId="{FE794D25-AF3F-43E1-BBCA-246EC268DC4A}" type="parTrans" cxnId="{746196AC-C51D-4E5B-9D38-421E5B43AC8D}">
      <dgm:prSet/>
      <dgm:spPr/>
      <dgm:t>
        <a:bodyPr/>
        <a:lstStyle/>
        <a:p>
          <a:endParaRPr lang="en-US"/>
        </a:p>
      </dgm:t>
    </dgm:pt>
    <dgm:pt modelId="{B385B29F-95BF-4E00-A18A-AA382FB77EC3}" type="sibTrans" cxnId="{746196AC-C51D-4E5B-9D38-421E5B43AC8D}">
      <dgm:prSet/>
      <dgm:spPr/>
      <dgm:t>
        <a:bodyPr/>
        <a:lstStyle/>
        <a:p>
          <a:endParaRPr lang="en-US"/>
        </a:p>
      </dgm:t>
    </dgm:pt>
    <dgm:pt modelId="{3C2850F0-EF7B-421E-9F9B-FEA30CC16B5A}" type="pres">
      <dgm:prSet presAssocID="{259D9A47-2378-463D-8A4C-3B780E84AFFA}" presName="Name0" presStyleCnt="0">
        <dgm:presLayoutVars>
          <dgm:dir/>
          <dgm:animLvl val="lvl"/>
          <dgm:resizeHandles val="exact"/>
        </dgm:presLayoutVars>
      </dgm:prSet>
      <dgm:spPr/>
      <dgm:t>
        <a:bodyPr/>
        <a:lstStyle/>
        <a:p>
          <a:endParaRPr lang="en-US"/>
        </a:p>
      </dgm:t>
    </dgm:pt>
    <dgm:pt modelId="{F22BAE5A-1F29-4929-9009-FAA9A73A3B1A}" type="pres">
      <dgm:prSet presAssocID="{C2C1239D-3409-4D86-B478-06BF2A89185E}" presName="boxAndChildren" presStyleCnt="0"/>
      <dgm:spPr/>
    </dgm:pt>
    <dgm:pt modelId="{9DE6EE65-5BA1-4B10-BDAF-121A75967BCF}" type="pres">
      <dgm:prSet presAssocID="{C2C1239D-3409-4D86-B478-06BF2A89185E}" presName="parentTextBox" presStyleLbl="node1" presStyleIdx="0" presStyleCnt="4"/>
      <dgm:spPr/>
      <dgm:t>
        <a:bodyPr/>
        <a:lstStyle/>
        <a:p>
          <a:endParaRPr lang="en-US"/>
        </a:p>
      </dgm:t>
    </dgm:pt>
    <dgm:pt modelId="{F2E16D82-F890-4EB0-9FA5-ED49C8BA216A}" type="pres">
      <dgm:prSet presAssocID="{EF39ADF5-22E1-430B-8780-8E64FCCEFE89}" presName="sp" presStyleCnt="0"/>
      <dgm:spPr/>
    </dgm:pt>
    <dgm:pt modelId="{7A9350F8-A402-4B20-8C14-522601C579DE}" type="pres">
      <dgm:prSet presAssocID="{ECA13625-1A76-4549-B669-0395CDFD8A2A}" presName="arrowAndChildren" presStyleCnt="0"/>
      <dgm:spPr/>
    </dgm:pt>
    <dgm:pt modelId="{7D74BFA5-1A3F-4934-A7A3-8F82E878DA9C}" type="pres">
      <dgm:prSet presAssocID="{ECA13625-1A76-4549-B669-0395CDFD8A2A}" presName="parentTextArrow" presStyleLbl="node1" presStyleIdx="0" presStyleCnt="4"/>
      <dgm:spPr/>
      <dgm:t>
        <a:bodyPr/>
        <a:lstStyle/>
        <a:p>
          <a:endParaRPr lang="en-US"/>
        </a:p>
      </dgm:t>
    </dgm:pt>
    <dgm:pt modelId="{98D9A863-CEA6-453E-8889-7D461305C94A}" type="pres">
      <dgm:prSet presAssocID="{ECA13625-1A76-4549-B669-0395CDFD8A2A}" presName="arrow" presStyleLbl="node1" presStyleIdx="1" presStyleCnt="4"/>
      <dgm:spPr/>
      <dgm:t>
        <a:bodyPr/>
        <a:lstStyle/>
        <a:p>
          <a:endParaRPr lang="en-US"/>
        </a:p>
      </dgm:t>
    </dgm:pt>
    <dgm:pt modelId="{97E16085-F0C5-47C3-8C26-AFA2F6F61E0F}" type="pres">
      <dgm:prSet presAssocID="{ECA13625-1A76-4549-B669-0395CDFD8A2A}" presName="descendantArrow" presStyleCnt="0"/>
      <dgm:spPr/>
    </dgm:pt>
    <dgm:pt modelId="{314B41D8-5982-4650-AD12-682951DF46C1}" type="pres">
      <dgm:prSet presAssocID="{8104ACD8-7BE5-4C6E-BB7A-B3B991B41E70}" presName="childTextArrow" presStyleLbl="fgAccFollowNode1" presStyleIdx="0" presStyleCnt="6">
        <dgm:presLayoutVars>
          <dgm:bulletEnabled val="1"/>
        </dgm:presLayoutVars>
      </dgm:prSet>
      <dgm:spPr/>
      <dgm:t>
        <a:bodyPr/>
        <a:lstStyle/>
        <a:p>
          <a:endParaRPr lang="en-US"/>
        </a:p>
      </dgm:t>
    </dgm:pt>
    <dgm:pt modelId="{68E64EDA-B0A7-438C-BCE9-CD951B631C76}" type="pres">
      <dgm:prSet presAssocID="{55E6EF93-F1F5-4E82-835E-A0152D721AFD}" presName="childTextArrow" presStyleLbl="fgAccFollowNode1" presStyleIdx="1" presStyleCnt="6">
        <dgm:presLayoutVars>
          <dgm:bulletEnabled val="1"/>
        </dgm:presLayoutVars>
      </dgm:prSet>
      <dgm:spPr/>
      <dgm:t>
        <a:bodyPr/>
        <a:lstStyle/>
        <a:p>
          <a:endParaRPr lang="en-US"/>
        </a:p>
      </dgm:t>
    </dgm:pt>
    <dgm:pt modelId="{8AE77D34-F1C7-4676-8CF4-4793CFA22FAA}" type="pres">
      <dgm:prSet presAssocID="{0573DD40-B07C-4AB9-9C11-19B697BF43A6}" presName="sp" presStyleCnt="0"/>
      <dgm:spPr/>
    </dgm:pt>
    <dgm:pt modelId="{A95CC09B-A8CD-4E82-A12F-B9045F600EE9}" type="pres">
      <dgm:prSet presAssocID="{1C11E5BD-C881-4EDC-A4A3-8AB7C43786BD}" presName="arrowAndChildren" presStyleCnt="0"/>
      <dgm:spPr/>
    </dgm:pt>
    <dgm:pt modelId="{A5221FC0-FDC4-48CD-8428-AD030981692E}" type="pres">
      <dgm:prSet presAssocID="{1C11E5BD-C881-4EDC-A4A3-8AB7C43786BD}" presName="parentTextArrow" presStyleLbl="node1" presStyleIdx="1" presStyleCnt="4"/>
      <dgm:spPr/>
      <dgm:t>
        <a:bodyPr/>
        <a:lstStyle/>
        <a:p>
          <a:endParaRPr lang="en-US"/>
        </a:p>
      </dgm:t>
    </dgm:pt>
    <dgm:pt modelId="{EEB495A7-912B-4500-A257-7792132FB162}" type="pres">
      <dgm:prSet presAssocID="{1C11E5BD-C881-4EDC-A4A3-8AB7C43786BD}" presName="arrow" presStyleLbl="node1" presStyleIdx="2" presStyleCnt="4"/>
      <dgm:spPr/>
      <dgm:t>
        <a:bodyPr/>
        <a:lstStyle/>
        <a:p>
          <a:endParaRPr lang="en-US"/>
        </a:p>
      </dgm:t>
    </dgm:pt>
    <dgm:pt modelId="{B9D2EAAF-2C7F-41A1-AA37-11F2D20F202A}" type="pres">
      <dgm:prSet presAssocID="{1C11E5BD-C881-4EDC-A4A3-8AB7C43786BD}" presName="descendantArrow" presStyleCnt="0"/>
      <dgm:spPr/>
    </dgm:pt>
    <dgm:pt modelId="{195EEF76-7EA0-4696-8A21-2EE8E45DCA5F}" type="pres">
      <dgm:prSet presAssocID="{5F4A89A3-E7C4-4A4C-8811-1AA32C2094E7}" presName="childTextArrow" presStyleLbl="fgAccFollowNode1" presStyleIdx="2" presStyleCnt="6">
        <dgm:presLayoutVars>
          <dgm:bulletEnabled val="1"/>
        </dgm:presLayoutVars>
      </dgm:prSet>
      <dgm:spPr/>
      <dgm:t>
        <a:bodyPr/>
        <a:lstStyle/>
        <a:p>
          <a:endParaRPr lang="en-US"/>
        </a:p>
      </dgm:t>
    </dgm:pt>
    <dgm:pt modelId="{C65D4FBD-A775-481D-AE1A-A2DEB099EF1C}" type="pres">
      <dgm:prSet presAssocID="{E7476784-FD85-422E-AE9C-00328988248B}" presName="childTextArrow" presStyleLbl="fgAccFollowNode1" presStyleIdx="3" presStyleCnt="6">
        <dgm:presLayoutVars>
          <dgm:bulletEnabled val="1"/>
        </dgm:presLayoutVars>
      </dgm:prSet>
      <dgm:spPr/>
      <dgm:t>
        <a:bodyPr/>
        <a:lstStyle/>
        <a:p>
          <a:endParaRPr lang="en-US"/>
        </a:p>
      </dgm:t>
    </dgm:pt>
    <dgm:pt modelId="{B8B86FBA-9BAD-4A90-BE6B-69C7C2799ADC}" type="pres">
      <dgm:prSet presAssocID="{04D83905-4F2A-460E-B296-AD5D3732E29A}" presName="sp" presStyleCnt="0"/>
      <dgm:spPr/>
    </dgm:pt>
    <dgm:pt modelId="{3321E72B-3C88-45EE-B78C-24C3A2CDD608}" type="pres">
      <dgm:prSet presAssocID="{78424F93-F009-4814-AD25-7BD85F74D8C3}" presName="arrowAndChildren" presStyleCnt="0"/>
      <dgm:spPr/>
    </dgm:pt>
    <dgm:pt modelId="{83AE481B-99EB-4D25-8364-E3C2809EAD81}" type="pres">
      <dgm:prSet presAssocID="{78424F93-F009-4814-AD25-7BD85F74D8C3}" presName="parentTextArrow" presStyleLbl="node1" presStyleIdx="2" presStyleCnt="4"/>
      <dgm:spPr/>
      <dgm:t>
        <a:bodyPr/>
        <a:lstStyle/>
        <a:p>
          <a:endParaRPr lang="en-US"/>
        </a:p>
      </dgm:t>
    </dgm:pt>
    <dgm:pt modelId="{57E9EC60-4AD0-4E09-A43B-7DA2C18BF68F}" type="pres">
      <dgm:prSet presAssocID="{78424F93-F009-4814-AD25-7BD85F74D8C3}" presName="arrow" presStyleLbl="node1" presStyleIdx="3" presStyleCnt="4" custLinFactNeighborX="-162" custLinFactNeighborY="-6063"/>
      <dgm:spPr/>
      <dgm:t>
        <a:bodyPr/>
        <a:lstStyle/>
        <a:p>
          <a:endParaRPr lang="en-US"/>
        </a:p>
      </dgm:t>
    </dgm:pt>
    <dgm:pt modelId="{54D2FA48-8962-432A-B643-5455E6FE4948}" type="pres">
      <dgm:prSet presAssocID="{78424F93-F009-4814-AD25-7BD85F74D8C3}" presName="descendantArrow" presStyleCnt="0"/>
      <dgm:spPr/>
    </dgm:pt>
    <dgm:pt modelId="{3FCD0B20-B0E1-4268-815C-D89E97689C4B}" type="pres">
      <dgm:prSet presAssocID="{7A286CD0-F9FC-4DE2-9AC7-BC1047D16953}" presName="childTextArrow" presStyleLbl="fgAccFollowNode1" presStyleIdx="4" presStyleCnt="6">
        <dgm:presLayoutVars>
          <dgm:bulletEnabled val="1"/>
        </dgm:presLayoutVars>
      </dgm:prSet>
      <dgm:spPr/>
      <dgm:t>
        <a:bodyPr/>
        <a:lstStyle/>
        <a:p>
          <a:endParaRPr lang="en-US"/>
        </a:p>
      </dgm:t>
    </dgm:pt>
    <dgm:pt modelId="{0FF19164-8ED5-4A6B-A052-008EFA63A831}" type="pres">
      <dgm:prSet presAssocID="{82DC0999-70A4-43BE-8D76-6174C694895C}" presName="childTextArrow" presStyleLbl="fgAccFollowNode1" presStyleIdx="5" presStyleCnt="6">
        <dgm:presLayoutVars>
          <dgm:bulletEnabled val="1"/>
        </dgm:presLayoutVars>
      </dgm:prSet>
      <dgm:spPr/>
      <dgm:t>
        <a:bodyPr/>
        <a:lstStyle/>
        <a:p>
          <a:endParaRPr lang="en-US"/>
        </a:p>
      </dgm:t>
    </dgm:pt>
  </dgm:ptLst>
  <dgm:cxnLst>
    <dgm:cxn modelId="{C62CEA8D-6B7F-4C05-9595-5831E5623795}" srcId="{ECA13625-1A76-4549-B669-0395CDFD8A2A}" destId="{8104ACD8-7BE5-4C6E-BB7A-B3B991B41E70}" srcOrd="0" destOrd="0" parTransId="{A1F96EBF-56DE-4121-B5C4-56C058BC5D08}" sibTransId="{78B94B61-2F40-4766-8F98-1A813B1DC22B}"/>
    <dgm:cxn modelId="{B6208293-FCA0-4890-A7ED-CBF92BC921F7}" srcId="{1C11E5BD-C881-4EDC-A4A3-8AB7C43786BD}" destId="{5F4A89A3-E7C4-4A4C-8811-1AA32C2094E7}" srcOrd="0" destOrd="0" parTransId="{5526494E-632B-405D-9A9D-C2EBA8AC3FB7}" sibTransId="{A8AD3246-7B79-45D6-8423-8FD403538E4E}"/>
    <dgm:cxn modelId="{5211402F-3DC4-401F-B691-C198948B4B81}" type="presOf" srcId="{ECA13625-1A76-4549-B669-0395CDFD8A2A}" destId="{7D74BFA5-1A3F-4934-A7A3-8F82E878DA9C}" srcOrd="0" destOrd="0" presId="urn:microsoft.com/office/officeart/2005/8/layout/process4"/>
    <dgm:cxn modelId="{2486B9DC-8035-452C-9521-91DEECA17B62}" type="presOf" srcId="{ECA13625-1A76-4549-B669-0395CDFD8A2A}" destId="{98D9A863-CEA6-453E-8889-7D461305C94A}" srcOrd="1" destOrd="0" presId="urn:microsoft.com/office/officeart/2005/8/layout/process4"/>
    <dgm:cxn modelId="{4C2E523E-3B92-4795-AF99-21A747C6D33C}" type="presOf" srcId="{78424F93-F009-4814-AD25-7BD85F74D8C3}" destId="{57E9EC60-4AD0-4E09-A43B-7DA2C18BF68F}" srcOrd="1" destOrd="0" presId="urn:microsoft.com/office/officeart/2005/8/layout/process4"/>
    <dgm:cxn modelId="{BF2A9258-8783-4788-BDA9-0C3A0F5A7C20}" srcId="{1C11E5BD-C881-4EDC-A4A3-8AB7C43786BD}" destId="{E7476784-FD85-422E-AE9C-00328988248B}" srcOrd="1" destOrd="0" parTransId="{E1AB258B-B902-4110-9253-88C656C7E502}" sibTransId="{70CF7646-F016-4DBB-B9A8-1982D546E0D9}"/>
    <dgm:cxn modelId="{66B7EA9A-9C13-4C3E-87AC-6DC496353793}" type="presOf" srcId="{82DC0999-70A4-43BE-8D76-6174C694895C}" destId="{0FF19164-8ED5-4A6B-A052-008EFA63A831}" srcOrd="0" destOrd="0" presId="urn:microsoft.com/office/officeart/2005/8/layout/process4"/>
    <dgm:cxn modelId="{ECB513D0-A00E-4A1E-B7AA-F34AEE921E58}" type="presOf" srcId="{78424F93-F009-4814-AD25-7BD85F74D8C3}" destId="{83AE481B-99EB-4D25-8364-E3C2809EAD81}" srcOrd="0" destOrd="0" presId="urn:microsoft.com/office/officeart/2005/8/layout/process4"/>
    <dgm:cxn modelId="{F8A02B4B-22F3-44C4-9B0C-902F9F307F65}" srcId="{78424F93-F009-4814-AD25-7BD85F74D8C3}" destId="{82DC0999-70A4-43BE-8D76-6174C694895C}" srcOrd="1" destOrd="0" parTransId="{16809BBB-84B4-4AB6-9263-127AAB6733E9}" sibTransId="{0D5AD05A-98CB-40C5-83C8-ABADEE0AFC9E}"/>
    <dgm:cxn modelId="{1D1482EC-9B57-4B86-ADBD-C9609DF04F57}" type="presOf" srcId="{E7476784-FD85-422E-AE9C-00328988248B}" destId="{C65D4FBD-A775-481D-AE1A-A2DEB099EF1C}" srcOrd="0" destOrd="0" presId="urn:microsoft.com/office/officeart/2005/8/layout/process4"/>
    <dgm:cxn modelId="{9A3CDB4C-E067-4261-AE89-8BC1B3C0175F}" srcId="{259D9A47-2378-463D-8A4C-3B780E84AFFA}" destId="{1C11E5BD-C881-4EDC-A4A3-8AB7C43786BD}" srcOrd="1" destOrd="0" parTransId="{8C3FE529-A7B3-4987-B47F-239FCB552CA4}" sibTransId="{0573DD40-B07C-4AB9-9C11-19B697BF43A6}"/>
    <dgm:cxn modelId="{56742B1D-294E-4862-82CA-5BA6A44AE067}" type="presOf" srcId="{5F4A89A3-E7C4-4A4C-8811-1AA32C2094E7}" destId="{195EEF76-7EA0-4696-8A21-2EE8E45DCA5F}" srcOrd="0" destOrd="0" presId="urn:microsoft.com/office/officeart/2005/8/layout/process4"/>
    <dgm:cxn modelId="{7FA6A76A-8A62-4B62-A657-D4DB6D4BE50D}" srcId="{259D9A47-2378-463D-8A4C-3B780E84AFFA}" destId="{78424F93-F009-4814-AD25-7BD85F74D8C3}" srcOrd="0" destOrd="0" parTransId="{FEC6ECE9-30DC-41B6-88BD-1C628E38C9E9}" sibTransId="{04D83905-4F2A-460E-B296-AD5D3732E29A}"/>
    <dgm:cxn modelId="{A0CD2519-13AE-4061-B2AE-B7099974DD40}" type="presOf" srcId="{1C11E5BD-C881-4EDC-A4A3-8AB7C43786BD}" destId="{EEB495A7-912B-4500-A257-7792132FB162}" srcOrd="1" destOrd="0" presId="urn:microsoft.com/office/officeart/2005/8/layout/process4"/>
    <dgm:cxn modelId="{9A278F73-48C6-4BFC-B6BF-0DDB5761D88E}" type="presOf" srcId="{1C11E5BD-C881-4EDC-A4A3-8AB7C43786BD}" destId="{A5221FC0-FDC4-48CD-8428-AD030981692E}" srcOrd="0" destOrd="0" presId="urn:microsoft.com/office/officeart/2005/8/layout/process4"/>
    <dgm:cxn modelId="{01F33808-1ED3-4C6A-9B46-44064E35BDEE}" type="presOf" srcId="{7A286CD0-F9FC-4DE2-9AC7-BC1047D16953}" destId="{3FCD0B20-B0E1-4268-815C-D89E97689C4B}" srcOrd="0" destOrd="0" presId="urn:microsoft.com/office/officeart/2005/8/layout/process4"/>
    <dgm:cxn modelId="{5686E849-7169-4563-AC4A-E701F7C87F45}" type="presOf" srcId="{259D9A47-2378-463D-8A4C-3B780E84AFFA}" destId="{3C2850F0-EF7B-421E-9F9B-FEA30CC16B5A}" srcOrd="0" destOrd="0" presId="urn:microsoft.com/office/officeart/2005/8/layout/process4"/>
    <dgm:cxn modelId="{9B064D20-0BC8-49C4-8E9E-D55FBB8797ED}" type="presOf" srcId="{55E6EF93-F1F5-4E82-835E-A0152D721AFD}" destId="{68E64EDA-B0A7-438C-BCE9-CD951B631C76}" srcOrd="0" destOrd="0" presId="urn:microsoft.com/office/officeart/2005/8/layout/process4"/>
    <dgm:cxn modelId="{A181B748-DE95-427E-A3AE-5FCCCB265261}" srcId="{259D9A47-2378-463D-8A4C-3B780E84AFFA}" destId="{ECA13625-1A76-4549-B669-0395CDFD8A2A}" srcOrd="2" destOrd="0" parTransId="{C306105E-712E-49FE-A921-9D3327DDEE1F}" sibTransId="{EF39ADF5-22E1-430B-8780-8E64FCCEFE89}"/>
    <dgm:cxn modelId="{4363773B-57E9-437F-ADCD-3B452F89D05A}" srcId="{ECA13625-1A76-4549-B669-0395CDFD8A2A}" destId="{55E6EF93-F1F5-4E82-835E-A0152D721AFD}" srcOrd="1" destOrd="0" parTransId="{305DEA79-06BF-445F-AEC9-57FC94856E83}" sibTransId="{0A1D2552-8B95-4B34-9F83-5473E94472AF}"/>
    <dgm:cxn modelId="{8FD5E680-6FE2-4ECC-875B-402D52BFC911}" type="presOf" srcId="{8104ACD8-7BE5-4C6E-BB7A-B3B991B41E70}" destId="{314B41D8-5982-4650-AD12-682951DF46C1}" srcOrd="0" destOrd="0" presId="urn:microsoft.com/office/officeart/2005/8/layout/process4"/>
    <dgm:cxn modelId="{20EAB04F-DE45-46B7-BBAF-608A9465CCF4}" type="presOf" srcId="{C2C1239D-3409-4D86-B478-06BF2A89185E}" destId="{9DE6EE65-5BA1-4B10-BDAF-121A75967BCF}" srcOrd="0" destOrd="0" presId="urn:microsoft.com/office/officeart/2005/8/layout/process4"/>
    <dgm:cxn modelId="{746196AC-C51D-4E5B-9D38-421E5B43AC8D}" srcId="{259D9A47-2378-463D-8A4C-3B780E84AFFA}" destId="{C2C1239D-3409-4D86-B478-06BF2A89185E}" srcOrd="3" destOrd="0" parTransId="{FE794D25-AF3F-43E1-BBCA-246EC268DC4A}" sibTransId="{B385B29F-95BF-4E00-A18A-AA382FB77EC3}"/>
    <dgm:cxn modelId="{31DF4552-4963-404F-8581-A79A93A510A3}" srcId="{78424F93-F009-4814-AD25-7BD85F74D8C3}" destId="{7A286CD0-F9FC-4DE2-9AC7-BC1047D16953}" srcOrd="0" destOrd="0" parTransId="{90FCFBA1-FE25-4968-B78F-89985676902D}" sibTransId="{A2D2FA56-D6E6-4EC9-A593-E2CDFAC2512A}"/>
    <dgm:cxn modelId="{9674EA49-8A45-43C9-A045-DE1D56D51E66}" type="presParOf" srcId="{3C2850F0-EF7B-421E-9F9B-FEA30CC16B5A}" destId="{F22BAE5A-1F29-4929-9009-FAA9A73A3B1A}" srcOrd="0" destOrd="0" presId="urn:microsoft.com/office/officeart/2005/8/layout/process4"/>
    <dgm:cxn modelId="{5C723F17-84D5-4102-8A52-538605F83819}" type="presParOf" srcId="{F22BAE5A-1F29-4929-9009-FAA9A73A3B1A}" destId="{9DE6EE65-5BA1-4B10-BDAF-121A75967BCF}" srcOrd="0" destOrd="0" presId="urn:microsoft.com/office/officeart/2005/8/layout/process4"/>
    <dgm:cxn modelId="{9848DEB3-C4EE-4701-99F7-B6FCAF28BDE5}" type="presParOf" srcId="{3C2850F0-EF7B-421E-9F9B-FEA30CC16B5A}" destId="{F2E16D82-F890-4EB0-9FA5-ED49C8BA216A}" srcOrd="1" destOrd="0" presId="urn:microsoft.com/office/officeart/2005/8/layout/process4"/>
    <dgm:cxn modelId="{9FD32A94-5E91-4697-983C-1F7C019D3851}" type="presParOf" srcId="{3C2850F0-EF7B-421E-9F9B-FEA30CC16B5A}" destId="{7A9350F8-A402-4B20-8C14-522601C579DE}" srcOrd="2" destOrd="0" presId="urn:microsoft.com/office/officeart/2005/8/layout/process4"/>
    <dgm:cxn modelId="{33A87B66-C2B4-4087-BD3A-0E593219E8F3}" type="presParOf" srcId="{7A9350F8-A402-4B20-8C14-522601C579DE}" destId="{7D74BFA5-1A3F-4934-A7A3-8F82E878DA9C}" srcOrd="0" destOrd="0" presId="urn:microsoft.com/office/officeart/2005/8/layout/process4"/>
    <dgm:cxn modelId="{BDF7DF23-FF64-473C-B0D9-365852476695}" type="presParOf" srcId="{7A9350F8-A402-4B20-8C14-522601C579DE}" destId="{98D9A863-CEA6-453E-8889-7D461305C94A}" srcOrd="1" destOrd="0" presId="urn:microsoft.com/office/officeart/2005/8/layout/process4"/>
    <dgm:cxn modelId="{C329D563-2B1A-4F5D-9461-5F68B7E5B677}" type="presParOf" srcId="{7A9350F8-A402-4B20-8C14-522601C579DE}" destId="{97E16085-F0C5-47C3-8C26-AFA2F6F61E0F}" srcOrd="2" destOrd="0" presId="urn:microsoft.com/office/officeart/2005/8/layout/process4"/>
    <dgm:cxn modelId="{A1EE1CEE-3014-4D10-A74B-5B507E267890}" type="presParOf" srcId="{97E16085-F0C5-47C3-8C26-AFA2F6F61E0F}" destId="{314B41D8-5982-4650-AD12-682951DF46C1}" srcOrd="0" destOrd="0" presId="urn:microsoft.com/office/officeart/2005/8/layout/process4"/>
    <dgm:cxn modelId="{78B191D9-7276-43F3-833C-331C676B4C12}" type="presParOf" srcId="{97E16085-F0C5-47C3-8C26-AFA2F6F61E0F}" destId="{68E64EDA-B0A7-438C-BCE9-CD951B631C76}" srcOrd="1" destOrd="0" presId="urn:microsoft.com/office/officeart/2005/8/layout/process4"/>
    <dgm:cxn modelId="{8DB52098-83A1-4E72-A747-E4E1B21E8FB9}" type="presParOf" srcId="{3C2850F0-EF7B-421E-9F9B-FEA30CC16B5A}" destId="{8AE77D34-F1C7-4676-8CF4-4793CFA22FAA}" srcOrd="3" destOrd="0" presId="urn:microsoft.com/office/officeart/2005/8/layout/process4"/>
    <dgm:cxn modelId="{F1CA4570-202D-4A66-9339-9759DA2D45F7}" type="presParOf" srcId="{3C2850F0-EF7B-421E-9F9B-FEA30CC16B5A}" destId="{A95CC09B-A8CD-4E82-A12F-B9045F600EE9}" srcOrd="4" destOrd="0" presId="urn:microsoft.com/office/officeart/2005/8/layout/process4"/>
    <dgm:cxn modelId="{CBE6F400-D946-4F53-8AAB-C68780D98DAC}" type="presParOf" srcId="{A95CC09B-A8CD-4E82-A12F-B9045F600EE9}" destId="{A5221FC0-FDC4-48CD-8428-AD030981692E}" srcOrd="0" destOrd="0" presId="urn:microsoft.com/office/officeart/2005/8/layout/process4"/>
    <dgm:cxn modelId="{EFEB96F8-2BB9-45F1-AF54-FAFD2EFD9AF8}" type="presParOf" srcId="{A95CC09B-A8CD-4E82-A12F-B9045F600EE9}" destId="{EEB495A7-912B-4500-A257-7792132FB162}" srcOrd="1" destOrd="0" presId="urn:microsoft.com/office/officeart/2005/8/layout/process4"/>
    <dgm:cxn modelId="{58317B2C-2732-4E0C-82E4-7EE052DD1C79}" type="presParOf" srcId="{A95CC09B-A8CD-4E82-A12F-B9045F600EE9}" destId="{B9D2EAAF-2C7F-41A1-AA37-11F2D20F202A}" srcOrd="2" destOrd="0" presId="urn:microsoft.com/office/officeart/2005/8/layout/process4"/>
    <dgm:cxn modelId="{BD42A611-FA69-425C-95D8-BD359C93B616}" type="presParOf" srcId="{B9D2EAAF-2C7F-41A1-AA37-11F2D20F202A}" destId="{195EEF76-7EA0-4696-8A21-2EE8E45DCA5F}" srcOrd="0" destOrd="0" presId="urn:microsoft.com/office/officeart/2005/8/layout/process4"/>
    <dgm:cxn modelId="{F78D60C0-4429-4C24-96A8-114B67D70EB7}" type="presParOf" srcId="{B9D2EAAF-2C7F-41A1-AA37-11F2D20F202A}" destId="{C65D4FBD-A775-481D-AE1A-A2DEB099EF1C}" srcOrd="1" destOrd="0" presId="urn:microsoft.com/office/officeart/2005/8/layout/process4"/>
    <dgm:cxn modelId="{A3F84677-3F78-4D3F-8CA2-AF3ED8DB71EA}" type="presParOf" srcId="{3C2850F0-EF7B-421E-9F9B-FEA30CC16B5A}" destId="{B8B86FBA-9BAD-4A90-BE6B-69C7C2799ADC}" srcOrd="5" destOrd="0" presId="urn:microsoft.com/office/officeart/2005/8/layout/process4"/>
    <dgm:cxn modelId="{E1A1DE01-1A00-40DB-B1ED-EF61746792FF}" type="presParOf" srcId="{3C2850F0-EF7B-421E-9F9B-FEA30CC16B5A}" destId="{3321E72B-3C88-45EE-B78C-24C3A2CDD608}" srcOrd="6" destOrd="0" presId="urn:microsoft.com/office/officeart/2005/8/layout/process4"/>
    <dgm:cxn modelId="{C3C22E1A-EB6A-44E0-AFB9-42728D59A32C}" type="presParOf" srcId="{3321E72B-3C88-45EE-B78C-24C3A2CDD608}" destId="{83AE481B-99EB-4D25-8364-E3C2809EAD81}" srcOrd="0" destOrd="0" presId="urn:microsoft.com/office/officeart/2005/8/layout/process4"/>
    <dgm:cxn modelId="{82F3F309-B39B-4A76-8C96-D8050739586F}" type="presParOf" srcId="{3321E72B-3C88-45EE-B78C-24C3A2CDD608}" destId="{57E9EC60-4AD0-4E09-A43B-7DA2C18BF68F}" srcOrd="1" destOrd="0" presId="urn:microsoft.com/office/officeart/2005/8/layout/process4"/>
    <dgm:cxn modelId="{40CFCB7E-E849-47F5-85E5-D9B5573D5202}" type="presParOf" srcId="{3321E72B-3C88-45EE-B78C-24C3A2CDD608}" destId="{54D2FA48-8962-432A-B643-5455E6FE4948}" srcOrd="2" destOrd="0" presId="urn:microsoft.com/office/officeart/2005/8/layout/process4"/>
    <dgm:cxn modelId="{412E0FA5-639D-412C-8DCA-1702101B6867}" type="presParOf" srcId="{54D2FA48-8962-432A-B643-5455E6FE4948}" destId="{3FCD0B20-B0E1-4268-815C-D89E97689C4B}" srcOrd="0" destOrd="0" presId="urn:microsoft.com/office/officeart/2005/8/layout/process4"/>
    <dgm:cxn modelId="{35E3BFA9-E40B-41D1-A6D4-776C187AEE87}" type="presParOf" srcId="{54D2FA48-8962-432A-B643-5455E6FE4948}" destId="{0FF19164-8ED5-4A6B-A052-008EFA63A831}"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F3958D-C864-4818-8621-FCC42735F97B}"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B7AD41D8-BB1F-409A-8028-DBF5AA86667B}">
      <dgm:prSet custT="1"/>
      <dgm:spPr/>
      <dgm:t>
        <a:bodyPr/>
        <a:lstStyle/>
        <a:p>
          <a:pPr marL="118872" indent="-457200" rtl="0">
            <a:lnSpc>
              <a:spcPct val="100000"/>
            </a:lnSpc>
            <a:spcBef>
              <a:spcPts val="200"/>
            </a:spcBef>
            <a:spcAft>
              <a:spcPts val="200"/>
            </a:spcAft>
          </a:pPr>
          <a:r>
            <a:rPr lang="en-US" sz="1800" dirty="0" smtClean="0"/>
            <a:t>- Process request to register as 3PVRO</a:t>
          </a:r>
        </a:p>
        <a:p>
          <a:pPr marL="118872" marR="0" lvl="0" indent="-457200" defTabSz="914400" rtl="0" eaLnBrk="1" fontAlgn="auto" latinLnBrk="0" hangingPunct="1">
            <a:lnSpc>
              <a:spcPct val="100000"/>
            </a:lnSpc>
            <a:spcBef>
              <a:spcPts val="200"/>
            </a:spcBef>
            <a:spcAft>
              <a:spcPts val="200"/>
            </a:spcAft>
            <a:buClrTx/>
            <a:buSzTx/>
            <a:buFontTx/>
            <a:buNone/>
            <a:tabLst/>
            <a:defRPr/>
          </a:pPr>
          <a:r>
            <a:rPr lang="en-US" sz="1800" dirty="0" smtClean="0"/>
            <a:t>- Assign a newly registered 3PVRO a unique identifier #</a:t>
          </a:r>
        </a:p>
        <a:p>
          <a:pPr marL="118872" marR="0" lvl="0" indent="-457200" defTabSz="914400" rtl="0" eaLnBrk="1" fontAlgn="auto" latinLnBrk="0" hangingPunct="1">
            <a:lnSpc>
              <a:spcPct val="100000"/>
            </a:lnSpc>
            <a:spcBef>
              <a:spcPts val="200"/>
            </a:spcBef>
            <a:spcAft>
              <a:spcPts val="200"/>
            </a:spcAft>
            <a:buClrTx/>
            <a:buSzTx/>
            <a:buFontTx/>
            <a:buNone/>
            <a:tabLst/>
            <a:defRPr/>
          </a:pPr>
          <a:r>
            <a:rPr lang="en-US" sz="1800" dirty="0" smtClean="0"/>
            <a:t>- Provide blank applications requested by 3PVRO</a:t>
          </a:r>
        </a:p>
        <a:p>
          <a:pPr marL="118872" marR="0" lvl="0" indent="-457200" defTabSz="914400" rtl="0" eaLnBrk="1" fontAlgn="auto" latinLnBrk="0" hangingPunct="1">
            <a:lnSpc>
              <a:spcPct val="100000"/>
            </a:lnSpc>
            <a:spcBef>
              <a:spcPts val="200"/>
            </a:spcBef>
            <a:spcAft>
              <a:spcPts val="200"/>
            </a:spcAft>
            <a:buClrTx/>
            <a:buSzTx/>
            <a:buFontTx/>
            <a:buNone/>
            <a:tabLst/>
            <a:defRPr/>
          </a:pPr>
          <a:r>
            <a:rPr lang="en-US" sz="1800" dirty="0" smtClean="0"/>
            <a:t>- Provide 3PVRO power point training</a:t>
          </a:r>
        </a:p>
      </dgm:t>
    </dgm:pt>
    <dgm:pt modelId="{3121E427-FEFC-4FCE-9071-F3167D630F10}" type="parTrans" cxnId="{AC0F7E6C-ED8F-4CA0-94EC-834B5EFC1C46}">
      <dgm:prSet/>
      <dgm:spPr/>
      <dgm:t>
        <a:bodyPr/>
        <a:lstStyle/>
        <a:p>
          <a:endParaRPr lang="en-US" sz="1800"/>
        </a:p>
      </dgm:t>
    </dgm:pt>
    <dgm:pt modelId="{4072DECF-6CFF-4986-B4C1-646C058E8D50}" type="sibTrans" cxnId="{AC0F7E6C-ED8F-4CA0-94EC-834B5EFC1C46}">
      <dgm:prSet/>
      <dgm:spPr/>
      <dgm:t>
        <a:bodyPr/>
        <a:lstStyle/>
        <a:p>
          <a:endParaRPr lang="en-US" sz="1800"/>
        </a:p>
      </dgm:t>
    </dgm:pt>
    <dgm:pt modelId="{2EAFC5FE-C24B-483A-BA6D-4648D68A5AF2}">
      <dgm:prSet custT="1"/>
      <dgm:spPr/>
      <dgm:t>
        <a:bodyPr/>
        <a:lstStyle/>
        <a:p>
          <a:pPr marL="118872" marR="0" lvl="0" indent="-457200" defTabSz="914400" rtl="0" eaLnBrk="1" fontAlgn="auto" latinLnBrk="0" hangingPunct="1">
            <a:lnSpc>
              <a:spcPct val="90000"/>
            </a:lnSpc>
            <a:spcBef>
              <a:spcPts val="0"/>
            </a:spcBef>
            <a:spcAft>
              <a:spcPts val="756"/>
            </a:spcAft>
            <a:buClrTx/>
            <a:buSzTx/>
            <a:buFontTx/>
            <a:buNone/>
            <a:tabLst/>
            <a:defRPr/>
          </a:pPr>
          <a:r>
            <a:rPr lang="en-US" sz="1800" dirty="0" smtClean="0"/>
            <a:t>- Maintain online database of 3PVROs and distributed/returned forms</a:t>
          </a:r>
        </a:p>
        <a:p>
          <a:pPr marL="118872" marR="0" lvl="0" indent="-457200" defTabSz="914400" rtl="0" eaLnBrk="1" fontAlgn="auto" latinLnBrk="0" hangingPunct="1">
            <a:lnSpc>
              <a:spcPct val="90000"/>
            </a:lnSpc>
            <a:spcBef>
              <a:spcPts val="0"/>
            </a:spcBef>
            <a:spcAft>
              <a:spcPts val="756"/>
            </a:spcAft>
            <a:buClrTx/>
            <a:buSzTx/>
            <a:buFontTx/>
            <a:buNone/>
            <a:tabLst/>
            <a:defRPr/>
          </a:pPr>
          <a:r>
            <a:rPr lang="en-US" sz="1800" dirty="0" smtClean="0">
              <a:latin typeface="+mn-lt"/>
            </a:rPr>
            <a:t>- Verify 3VPRO name and assigned name on public 3PVRO database</a:t>
          </a:r>
          <a:endParaRPr lang="en-US" sz="1800" dirty="0"/>
        </a:p>
      </dgm:t>
    </dgm:pt>
    <dgm:pt modelId="{55BEBFC0-5BEE-4BD2-90BD-3F992977CCB6}" type="parTrans" cxnId="{0CAD0B7F-21DD-49D1-B807-F0C759E75D96}">
      <dgm:prSet/>
      <dgm:spPr/>
      <dgm:t>
        <a:bodyPr/>
        <a:lstStyle/>
        <a:p>
          <a:endParaRPr lang="en-US" sz="1800"/>
        </a:p>
      </dgm:t>
    </dgm:pt>
    <dgm:pt modelId="{C142E6C2-5679-4A81-A35E-FF40B0716572}" type="sibTrans" cxnId="{0CAD0B7F-21DD-49D1-B807-F0C759E75D96}">
      <dgm:prSet/>
      <dgm:spPr/>
      <dgm:t>
        <a:bodyPr/>
        <a:lstStyle/>
        <a:p>
          <a:endParaRPr lang="en-US" sz="1800"/>
        </a:p>
      </dgm:t>
    </dgm:pt>
    <dgm:pt modelId="{024C9D17-E9B6-4233-BB9A-B5B51046DFB8}">
      <dgm:prSet custT="1"/>
      <dgm:spPr/>
      <dgm:t>
        <a:bodyPr/>
        <a:lstStyle/>
        <a:p>
          <a:pPr marL="118872" lvl="0" indent="-457200" defTabSz="977900" rtl="0">
            <a:lnSpc>
              <a:spcPct val="90000"/>
            </a:lnSpc>
            <a:spcBef>
              <a:spcPct val="0"/>
            </a:spcBef>
            <a:spcAft>
              <a:spcPct val="35000"/>
            </a:spcAft>
          </a:pPr>
          <a:r>
            <a:rPr lang="en-US" sz="1800" dirty="0" smtClean="0"/>
            <a:t>- Process and forward returned 3PVRO voter registration applications to respective Supervisor of Elections</a:t>
          </a:r>
        </a:p>
      </dgm:t>
    </dgm:pt>
    <dgm:pt modelId="{5CF62B1F-AF43-45C8-A4DC-38681B9B68AE}" type="parTrans" cxnId="{43A23A56-6F64-4128-960E-B6925849DF93}">
      <dgm:prSet/>
      <dgm:spPr/>
      <dgm:t>
        <a:bodyPr/>
        <a:lstStyle/>
        <a:p>
          <a:endParaRPr lang="en-US" sz="1800"/>
        </a:p>
      </dgm:t>
    </dgm:pt>
    <dgm:pt modelId="{FCC1085B-C694-4C4D-B30C-1BA6CE668DB2}" type="sibTrans" cxnId="{43A23A56-6F64-4128-960E-B6925849DF93}">
      <dgm:prSet/>
      <dgm:spPr/>
      <dgm:t>
        <a:bodyPr/>
        <a:lstStyle/>
        <a:p>
          <a:endParaRPr lang="en-US" sz="1800"/>
        </a:p>
      </dgm:t>
    </dgm:pt>
    <dgm:pt modelId="{3155A1A0-0083-4BFD-9FE0-9316BB72AE2B}">
      <dgm:prSet custT="1"/>
      <dgm:spPr/>
      <dgm:t>
        <a:bodyPr/>
        <a:lstStyle/>
        <a:p>
          <a:pPr marL="118872" indent="-457200" rtl="0"/>
          <a:r>
            <a:rPr lang="en-US" sz="1800" dirty="0" smtClean="0"/>
            <a:t>- Collect reports from SOEs and complaints</a:t>
          </a:r>
        </a:p>
        <a:p>
          <a:pPr marL="118872" indent="-457200" rtl="0"/>
          <a:r>
            <a:rPr lang="en-US" sz="1800" dirty="0" smtClean="0"/>
            <a:t>- Review 3PVRO non-compliance reports filed by SOEs</a:t>
          </a:r>
        </a:p>
        <a:p>
          <a:pPr marL="118872" indent="-457200" rtl="0"/>
          <a:r>
            <a:rPr lang="en-US" sz="1800" dirty="0" smtClean="0"/>
            <a:t>- Issue warning or refer for fine or further investigation</a:t>
          </a:r>
          <a:endParaRPr lang="en-US" sz="1800" dirty="0"/>
        </a:p>
      </dgm:t>
    </dgm:pt>
    <dgm:pt modelId="{8674CBBE-5BD3-44C9-BC46-3F569626F6A8}" type="sibTrans" cxnId="{52AC2230-FA1C-4ECA-B6C4-8797BF7AD48E}">
      <dgm:prSet/>
      <dgm:spPr/>
      <dgm:t>
        <a:bodyPr/>
        <a:lstStyle/>
        <a:p>
          <a:endParaRPr lang="en-US" sz="1800"/>
        </a:p>
      </dgm:t>
    </dgm:pt>
    <dgm:pt modelId="{85481E46-A597-466B-B0FD-9774600E2E6C}" type="parTrans" cxnId="{52AC2230-FA1C-4ECA-B6C4-8797BF7AD48E}">
      <dgm:prSet/>
      <dgm:spPr/>
      <dgm:t>
        <a:bodyPr/>
        <a:lstStyle/>
        <a:p>
          <a:endParaRPr lang="en-US" sz="1800"/>
        </a:p>
      </dgm:t>
    </dgm:pt>
    <dgm:pt modelId="{C3AE72D1-BDC0-4CCD-ACB9-C54DDC8C6E53}" type="pres">
      <dgm:prSet presAssocID="{81F3958D-C864-4818-8621-FCC42735F97B}" presName="linear" presStyleCnt="0">
        <dgm:presLayoutVars>
          <dgm:dir/>
          <dgm:resizeHandles val="exact"/>
        </dgm:presLayoutVars>
      </dgm:prSet>
      <dgm:spPr/>
      <dgm:t>
        <a:bodyPr/>
        <a:lstStyle/>
        <a:p>
          <a:endParaRPr lang="en-US"/>
        </a:p>
      </dgm:t>
    </dgm:pt>
    <dgm:pt modelId="{99EA157F-CE31-468D-AB1F-85BD37F5439C}" type="pres">
      <dgm:prSet presAssocID="{B7AD41D8-BB1F-409A-8028-DBF5AA86667B}" presName="comp" presStyleCnt="0"/>
      <dgm:spPr/>
      <dgm:t>
        <a:bodyPr/>
        <a:lstStyle/>
        <a:p>
          <a:endParaRPr lang="en-US"/>
        </a:p>
      </dgm:t>
    </dgm:pt>
    <dgm:pt modelId="{4987E3BF-CA39-458A-B40A-6B607FDD5B8F}" type="pres">
      <dgm:prSet presAssocID="{B7AD41D8-BB1F-409A-8028-DBF5AA86667B}" presName="box" presStyleLbl="node1" presStyleIdx="0" presStyleCnt="4" custLinFactNeighborX="-783"/>
      <dgm:spPr/>
      <dgm:t>
        <a:bodyPr/>
        <a:lstStyle/>
        <a:p>
          <a:endParaRPr lang="en-US"/>
        </a:p>
      </dgm:t>
    </dgm:pt>
    <dgm:pt modelId="{5D55F92C-5107-4C16-801A-0BFB0AAC13BB}" type="pres">
      <dgm:prSet presAssocID="{B7AD41D8-BB1F-409A-8028-DBF5AA86667B}"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477374CE-19F8-43FA-AA55-368B3E03D373}" type="pres">
      <dgm:prSet presAssocID="{B7AD41D8-BB1F-409A-8028-DBF5AA86667B}" presName="text" presStyleLbl="node1" presStyleIdx="0" presStyleCnt="4">
        <dgm:presLayoutVars>
          <dgm:bulletEnabled val="1"/>
        </dgm:presLayoutVars>
      </dgm:prSet>
      <dgm:spPr/>
      <dgm:t>
        <a:bodyPr/>
        <a:lstStyle/>
        <a:p>
          <a:endParaRPr lang="en-US"/>
        </a:p>
      </dgm:t>
    </dgm:pt>
    <dgm:pt modelId="{47E0CE37-3630-4096-A97F-DD6728234613}" type="pres">
      <dgm:prSet presAssocID="{4072DECF-6CFF-4986-B4C1-646C058E8D50}" presName="spacer" presStyleCnt="0"/>
      <dgm:spPr/>
      <dgm:t>
        <a:bodyPr/>
        <a:lstStyle/>
        <a:p>
          <a:endParaRPr lang="en-US"/>
        </a:p>
      </dgm:t>
    </dgm:pt>
    <dgm:pt modelId="{8FAAF5F8-2874-487E-978B-F56E38EE73C9}" type="pres">
      <dgm:prSet presAssocID="{2EAFC5FE-C24B-483A-BA6D-4648D68A5AF2}" presName="comp" presStyleCnt="0"/>
      <dgm:spPr/>
      <dgm:t>
        <a:bodyPr/>
        <a:lstStyle/>
        <a:p>
          <a:endParaRPr lang="en-US"/>
        </a:p>
      </dgm:t>
    </dgm:pt>
    <dgm:pt modelId="{0C05EBF0-EFC6-4AC1-AF8E-E5E5D6812A17}" type="pres">
      <dgm:prSet presAssocID="{2EAFC5FE-C24B-483A-BA6D-4648D68A5AF2}" presName="box" presStyleLbl="node1" presStyleIdx="1" presStyleCnt="4"/>
      <dgm:spPr/>
      <dgm:t>
        <a:bodyPr/>
        <a:lstStyle/>
        <a:p>
          <a:endParaRPr lang="en-US"/>
        </a:p>
      </dgm:t>
    </dgm:pt>
    <dgm:pt modelId="{BFB56E4B-940B-46F3-943A-3B00B48880F3}" type="pres">
      <dgm:prSet presAssocID="{2EAFC5FE-C24B-483A-BA6D-4648D68A5AF2}" presName="img"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58000" r="-58000"/>
          </a:stretch>
        </a:blipFill>
      </dgm:spPr>
      <dgm:t>
        <a:bodyPr/>
        <a:lstStyle/>
        <a:p>
          <a:endParaRPr lang="en-US"/>
        </a:p>
      </dgm:t>
    </dgm:pt>
    <dgm:pt modelId="{CCF0DB47-089B-47B7-9053-348AF13FFBE6}" type="pres">
      <dgm:prSet presAssocID="{2EAFC5FE-C24B-483A-BA6D-4648D68A5AF2}" presName="text" presStyleLbl="node1" presStyleIdx="1" presStyleCnt="4">
        <dgm:presLayoutVars>
          <dgm:bulletEnabled val="1"/>
        </dgm:presLayoutVars>
      </dgm:prSet>
      <dgm:spPr/>
      <dgm:t>
        <a:bodyPr/>
        <a:lstStyle/>
        <a:p>
          <a:endParaRPr lang="en-US"/>
        </a:p>
      </dgm:t>
    </dgm:pt>
    <dgm:pt modelId="{6E915C3F-73A8-4FD7-9646-47B970E02490}" type="pres">
      <dgm:prSet presAssocID="{C142E6C2-5679-4A81-A35E-FF40B0716572}" presName="spacer" presStyleCnt="0"/>
      <dgm:spPr/>
      <dgm:t>
        <a:bodyPr/>
        <a:lstStyle/>
        <a:p>
          <a:endParaRPr lang="en-US"/>
        </a:p>
      </dgm:t>
    </dgm:pt>
    <dgm:pt modelId="{CEB16854-1F55-479B-9534-F5B3FF4C4C7A}" type="pres">
      <dgm:prSet presAssocID="{024C9D17-E9B6-4233-BB9A-B5B51046DFB8}" presName="comp" presStyleCnt="0"/>
      <dgm:spPr/>
      <dgm:t>
        <a:bodyPr/>
        <a:lstStyle/>
        <a:p>
          <a:endParaRPr lang="en-US"/>
        </a:p>
      </dgm:t>
    </dgm:pt>
    <dgm:pt modelId="{29A65FF5-1ED9-451E-9A1E-3ABA8D38A318}" type="pres">
      <dgm:prSet presAssocID="{024C9D17-E9B6-4233-BB9A-B5B51046DFB8}" presName="box" presStyleLbl="node1" presStyleIdx="2" presStyleCnt="4"/>
      <dgm:spPr/>
      <dgm:t>
        <a:bodyPr/>
        <a:lstStyle/>
        <a:p>
          <a:endParaRPr lang="en-US"/>
        </a:p>
      </dgm:t>
    </dgm:pt>
    <dgm:pt modelId="{F4C7D8AD-8936-4DCC-845E-4B267D6F9A25}" type="pres">
      <dgm:prSet presAssocID="{024C9D17-E9B6-4233-BB9A-B5B51046DFB8}"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4000" b="-24000"/>
          </a:stretch>
        </a:blipFill>
      </dgm:spPr>
      <dgm:t>
        <a:bodyPr/>
        <a:lstStyle/>
        <a:p>
          <a:endParaRPr lang="en-US"/>
        </a:p>
      </dgm:t>
    </dgm:pt>
    <dgm:pt modelId="{412B66D1-8699-438D-B605-21E91DD9AD1E}" type="pres">
      <dgm:prSet presAssocID="{024C9D17-E9B6-4233-BB9A-B5B51046DFB8}" presName="text" presStyleLbl="node1" presStyleIdx="2" presStyleCnt="4">
        <dgm:presLayoutVars>
          <dgm:bulletEnabled val="1"/>
        </dgm:presLayoutVars>
      </dgm:prSet>
      <dgm:spPr/>
      <dgm:t>
        <a:bodyPr/>
        <a:lstStyle/>
        <a:p>
          <a:endParaRPr lang="en-US"/>
        </a:p>
      </dgm:t>
    </dgm:pt>
    <dgm:pt modelId="{82894998-04A9-4413-A139-5640E56C2674}" type="pres">
      <dgm:prSet presAssocID="{FCC1085B-C694-4C4D-B30C-1BA6CE668DB2}" presName="spacer" presStyleCnt="0"/>
      <dgm:spPr/>
      <dgm:t>
        <a:bodyPr/>
        <a:lstStyle/>
        <a:p>
          <a:endParaRPr lang="en-US"/>
        </a:p>
      </dgm:t>
    </dgm:pt>
    <dgm:pt modelId="{88DD3198-827C-4A93-9FD6-093C3698213D}" type="pres">
      <dgm:prSet presAssocID="{3155A1A0-0083-4BFD-9FE0-9316BB72AE2B}" presName="comp" presStyleCnt="0"/>
      <dgm:spPr/>
      <dgm:t>
        <a:bodyPr/>
        <a:lstStyle/>
        <a:p>
          <a:endParaRPr lang="en-US"/>
        </a:p>
      </dgm:t>
    </dgm:pt>
    <dgm:pt modelId="{EA322F0B-3C48-47C5-9AFD-B6C4D114BEC5}" type="pres">
      <dgm:prSet presAssocID="{3155A1A0-0083-4BFD-9FE0-9316BB72AE2B}" presName="box" presStyleLbl="node1" presStyleIdx="3" presStyleCnt="4"/>
      <dgm:spPr/>
      <dgm:t>
        <a:bodyPr/>
        <a:lstStyle/>
        <a:p>
          <a:endParaRPr lang="en-US"/>
        </a:p>
      </dgm:t>
    </dgm:pt>
    <dgm:pt modelId="{DC5BF4F0-5A19-4564-86E5-D9C697A52356}" type="pres">
      <dgm:prSet presAssocID="{3155A1A0-0083-4BFD-9FE0-9316BB72AE2B}" presName="img"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4000" b="-34000"/>
          </a:stretch>
        </a:blipFill>
      </dgm:spPr>
      <dgm:t>
        <a:bodyPr/>
        <a:lstStyle/>
        <a:p>
          <a:endParaRPr lang="en-US"/>
        </a:p>
      </dgm:t>
    </dgm:pt>
    <dgm:pt modelId="{FEB560D4-5F15-4CB4-BE22-12D7ABF02D30}" type="pres">
      <dgm:prSet presAssocID="{3155A1A0-0083-4BFD-9FE0-9316BB72AE2B}" presName="text" presStyleLbl="node1" presStyleIdx="3" presStyleCnt="4">
        <dgm:presLayoutVars>
          <dgm:bulletEnabled val="1"/>
        </dgm:presLayoutVars>
      </dgm:prSet>
      <dgm:spPr/>
      <dgm:t>
        <a:bodyPr/>
        <a:lstStyle/>
        <a:p>
          <a:endParaRPr lang="en-US"/>
        </a:p>
      </dgm:t>
    </dgm:pt>
  </dgm:ptLst>
  <dgm:cxnLst>
    <dgm:cxn modelId="{AC0F7E6C-ED8F-4CA0-94EC-834B5EFC1C46}" srcId="{81F3958D-C864-4818-8621-FCC42735F97B}" destId="{B7AD41D8-BB1F-409A-8028-DBF5AA86667B}" srcOrd="0" destOrd="0" parTransId="{3121E427-FEFC-4FCE-9071-F3167D630F10}" sibTransId="{4072DECF-6CFF-4986-B4C1-646C058E8D50}"/>
    <dgm:cxn modelId="{ABA2F45D-3C24-46C0-A2D2-0641C15A3EE9}" type="presOf" srcId="{2EAFC5FE-C24B-483A-BA6D-4648D68A5AF2}" destId="{0C05EBF0-EFC6-4AC1-AF8E-E5E5D6812A17}" srcOrd="0" destOrd="0" presId="urn:microsoft.com/office/officeart/2005/8/layout/vList4"/>
    <dgm:cxn modelId="{16859A81-08CC-43DB-A774-A159E04EAC0C}" type="presOf" srcId="{B7AD41D8-BB1F-409A-8028-DBF5AA86667B}" destId="{4987E3BF-CA39-458A-B40A-6B607FDD5B8F}" srcOrd="0" destOrd="0" presId="urn:microsoft.com/office/officeart/2005/8/layout/vList4"/>
    <dgm:cxn modelId="{D75090E9-5F5F-4BE3-877C-560467B0DC94}" type="presOf" srcId="{3155A1A0-0083-4BFD-9FE0-9316BB72AE2B}" destId="{EA322F0B-3C48-47C5-9AFD-B6C4D114BEC5}" srcOrd="0" destOrd="0" presId="urn:microsoft.com/office/officeart/2005/8/layout/vList4"/>
    <dgm:cxn modelId="{F27F6FC3-47D3-45F8-8D7A-5ED15F0ACA01}" type="presOf" srcId="{2EAFC5FE-C24B-483A-BA6D-4648D68A5AF2}" destId="{CCF0DB47-089B-47B7-9053-348AF13FFBE6}" srcOrd="1" destOrd="0" presId="urn:microsoft.com/office/officeart/2005/8/layout/vList4"/>
    <dgm:cxn modelId="{52AC2230-FA1C-4ECA-B6C4-8797BF7AD48E}" srcId="{81F3958D-C864-4818-8621-FCC42735F97B}" destId="{3155A1A0-0083-4BFD-9FE0-9316BB72AE2B}" srcOrd="3" destOrd="0" parTransId="{85481E46-A597-466B-B0FD-9774600E2E6C}" sibTransId="{8674CBBE-5BD3-44C9-BC46-3F569626F6A8}"/>
    <dgm:cxn modelId="{0CAD0B7F-21DD-49D1-B807-F0C759E75D96}" srcId="{81F3958D-C864-4818-8621-FCC42735F97B}" destId="{2EAFC5FE-C24B-483A-BA6D-4648D68A5AF2}" srcOrd="1" destOrd="0" parTransId="{55BEBFC0-5BEE-4BD2-90BD-3F992977CCB6}" sibTransId="{C142E6C2-5679-4A81-A35E-FF40B0716572}"/>
    <dgm:cxn modelId="{1639A254-0273-4664-9E7E-03A07F5A5FB9}" type="presOf" srcId="{81F3958D-C864-4818-8621-FCC42735F97B}" destId="{C3AE72D1-BDC0-4CCD-ACB9-C54DDC8C6E53}" srcOrd="0" destOrd="0" presId="urn:microsoft.com/office/officeart/2005/8/layout/vList4"/>
    <dgm:cxn modelId="{D51F9769-0482-47A4-91DC-09C57DE8C81A}" type="presOf" srcId="{3155A1A0-0083-4BFD-9FE0-9316BB72AE2B}" destId="{FEB560D4-5F15-4CB4-BE22-12D7ABF02D30}" srcOrd="1" destOrd="0" presId="urn:microsoft.com/office/officeart/2005/8/layout/vList4"/>
    <dgm:cxn modelId="{EB25E094-C288-49E9-8C87-8C985F584C9B}" type="presOf" srcId="{B7AD41D8-BB1F-409A-8028-DBF5AA86667B}" destId="{477374CE-19F8-43FA-AA55-368B3E03D373}" srcOrd="1" destOrd="0" presId="urn:microsoft.com/office/officeart/2005/8/layout/vList4"/>
    <dgm:cxn modelId="{1F1671D2-8F55-4BA4-904C-D72A0F1F3102}" type="presOf" srcId="{024C9D17-E9B6-4233-BB9A-B5B51046DFB8}" destId="{412B66D1-8699-438D-B605-21E91DD9AD1E}" srcOrd="1" destOrd="0" presId="urn:microsoft.com/office/officeart/2005/8/layout/vList4"/>
    <dgm:cxn modelId="{43A23A56-6F64-4128-960E-B6925849DF93}" srcId="{81F3958D-C864-4818-8621-FCC42735F97B}" destId="{024C9D17-E9B6-4233-BB9A-B5B51046DFB8}" srcOrd="2" destOrd="0" parTransId="{5CF62B1F-AF43-45C8-A4DC-38681B9B68AE}" sibTransId="{FCC1085B-C694-4C4D-B30C-1BA6CE668DB2}"/>
    <dgm:cxn modelId="{AC54C9ED-F8D1-4293-BF0C-84227B5AE573}" type="presOf" srcId="{024C9D17-E9B6-4233-BB9A-B5B51046DFB8}" destId="{29A65FF5-1ED9-451E-9A1E-3ABA8D38A318}" srcOrd="0" destOrd="0" presId="urn:microsoft.com/office/officeart/2005/8/layout/vList4"/>
    <dgm:cxn modelId="{64C0796A-9189-4E14-AB71-32E22BFAF0C4}" type="presParOf" srcId="{C3AE72D1-BDC0-4CCD-ACB9-C54DDC8C6E53}" destId="{99EA157F-CE31-468D-AB1F-85BD37F5439C}" srcOrd="0" destOrd="0" presId="urn:microsoft.com/office/officeart/2005/8/layout/vList4"/>
    <dgm:cxn modelId="{038A3485-333D-411D-85C2-FCBAFC12DC47}" type="presParOf" srcId="{99EA157F-CE31-468D-AB1F-85BD37F5439C}" destId="{4987E3BF-CA39-458A-B40A-6B607FDD5B8F}" srcOrd="0" destOrd="0" presId="urn:microsoft.com/office/officeart/2005/8/layout/vList4"/>
    <dgm:cxn modelId="{1CBFAB81-CD3B-42A9-BE1B-02915AA7DACA}" type="presParOf" srcId="{99EA157F-CE31-468D-AB1F-85BD37F5439C}" destId="{5D55F92C-5107-4C16-801A-0BFB0AAC13BB}" srcOrd="1" destOrd="0" presId="urn:microsoft.com/office/officeart/2005/8/layout/vList4"/>
    <dgm:cxn modelId="{2EF26FB1-DC34-4B3D-BE00-AD0AF47EC152}" type="presParOf" srcId="{99EA157F-CE31-468D-AB1F-85BD37F5439C}" destId="{477374CE-19F8-43FA-AA55-368B3E03D373}" srcOrd="2" destOrd="0" presId="urn:microsoft.com/office/officeart/2005/8/layout/vList4"/>
    <dgm:cxn modelId="{730B757D-27D3-4E36-80D7-B34ABDEC00C8}" type="presParOf" srcId="{C3AE72D1-BDC0-4CCD-ACB9-C54DDC8C6E53}" destId="{47E0CE37-3630-4096-A97F-DD6728234613}" srcOrd="1" destOrd="0" presId="urn:microsoft.com/office/officeart/2005/8/layout/vList4"/>
    <dgm:cxn modelId="{8D4CD7B6-70AB-4B24-9D15-2BDCF7AEF006}" type="presParOf" srcId="{C3AE72D1-BDC0-4CCD-ACB9-C54DDC8C6E53}" destId="{8FAAF5F8-2874-487E-978B-F56E38EE73C9}" srcOrd="2" destOrd="0" presId="urn:microsoft.com/office/officeart/2005/8/layout/vList4"/>
    <dgm:cxn modelId="{6F15146F-A4FD-4FE3-8B00-BA214DB39AA2}" type="presParOf" srcId="{8FAAF5F8-2874-487E-978B-F56E38EE73C9}" destId="{0C05EBF0-EFC6-4AC1-AF8E-E5E5D6812A17}" srcOrd="0" destOrd="0" presId="urn:microsoft.com/office/officeart/2005/8/layout/vList4"/>
    <dgm:cxn modelId="{53998261-0CD8-4E5C-A1D8-9764FD30D06E}" type="presParOf" srcId="{8FAAF5F8-2874-487E-978B-F56E38EE73C9}" destId="{BFB56E4B-940B-46F3-943A-3B00B48880F3}" srcOrd="1" destOrd="0" presId="urn:microsoft.com/office/officeart/2005/8/layout/vList4"/>
    <dgm:cxn modelId="{7B74E5C0-7BD0-4346-923E-3029AC8D0CE1}" type="presParOf" srcId="{8FAAF5F8-2874-487E-978B-F56E38EE73C9}" destId="{CCF0DB47-089B-47B7-9053-348AF13FFBE6}" srcOrd="2" destOrd="0" presId="urn:microsoft.com/office/officeart/2005/8/layout/vList4"/>
    <dgm:cxn modelId="{9DB4EF59-BAA3-4D77-ADA1-1AF9BA9C90B6}" type="presParOf" srcId="{C3AE72D1-BDC0-4CCD-ACB9-C54DDC8C6E53}" destId="{6E915C3F-73A8-4FD7-9646-47B970E02490}" srcOrd="3" destOrd="0" presId="urn:microsoft.com/office/officeart/2005/8/layout/vList4"/>
    <dgm:cxn modelId="{EF5738FC-9149-4558-B8F9-768733D58F8C}" type="presParOf" srcId="{C3AE72D1-BDC0-4CCD-ACB9-C54DDC8C6E53}" destId="{CEB16854-1F55-479B-9534-F5B3FF4C4C7A}" srcOrd="4" destOrd="0" presId="urn:microsoft.com/office/officeart/2005/8/layout/vList4"/>
    <dgm:cxn modelId="{5746E890-5696-4FBA-948C-FA97A032F270}" type="presParOf" srcId="{CEB16854-1F55-479B-9534-F5B3FF4C4C7A}" destId="{29A65FF5-1ED9-451E-9A1E-3ABA8D38A318}" srcOrd="0" destOrd="0" presId="urn:microsoft.com/office/officeart/2005/8/layout/vList4"/>
    <dgm:cxn modelId="{16A8A8E8-566A-4BDD-B7EA-ABA77DDB6EA7}" type="presParOf" srcId="{CEB16854-1F55-479B-9534-F5B3FF4C4C7A}" destId="{F4C7D8AD-8936-4DCC-845E-4B267D6F9A25}" srcOrd="1" destOrd="0" presId="urn:microsoft.com/office/officeart/2005/8/layout/vList4"/>
    <dgm:cxn modelId="{E238CA13-AD88-498A-B5E6-C2E2CE192837}" type="presParOf" srcId="{CEB16854-1F55-479B-9534-F5B3FF4C4C7A}" destId="{412B66D1-8699-438D-B605-21E91DD9AD1E}" srcOrd="2" destOrd="0" presId="urn:microsoft.com/office/officeart/2005/8/layout/vList4"/>
    <dgm:cxn modelId="{1A821E68-1707-4531-80FC-16EB7029BFE8}" type="presParOf" srcId="{C3AE72D1-BDC0-4CCD-ACB9-C54DDC8C6E53}" destId="{82894998-04A9-4413-A139-5640E56C2674}" srcOrd="5" destOrd="0" presId="urn:microsoft.com/office/officeart/2005/8/layout/vList4"/>
    <dgm:cxn modelId="{B7F0BD5C-03BF-4F6D-AE83-83A69E0E1882}" type="presParOf" srcId="{C3AE72D1-BDC0-4CCD-ACB9-C54DDC8C6E53}" destId="{88DD3198-827C-4A93-9FD6-093C3698213D}" srcOrd="6" destOrd="0" presId="urn:microsoft.com/office/officeart/2005/8/layout/vList4"/>
    <dgm:cxn modelId="{40B46A06-07D8-46CD-BFCE-B3A5A8C280C3}" type="presParOf" srcId="{88DD3198-827C-4A93-9FD6-093C3698213D}" destId="{EA322F0B-3C48-47C5-9AFD-B6C4D114BEC5}" srcOrd="0" destOrd="0" presId="urn:microsoft.com/office/officeart/2005/8/layout/vList4"/>
    <dgm:cxn modelId="{49E4C9CE-DBDF-4C4B-AD71-5F489FB20A5C}" type="presParOf" srcId="{88DD3198-827C-4A93-9FD6-093C3698213D}" destId="{DC5BF4F0-5A19-4564-86E5-D9C697A52356}" srcOrd="1" destOrd="0" presId="urn:microsoft.com/office/officeart/2005/8/layout/vList4"/>
    <dgm:cxn modelId="{D66A2190-82D5-497C-B6BB-CA9A083FDCB5}" type="presParOf" srcId="{88DD3198-827C-4A93-9FD6-093C3698213D}" destId="{FEB560D4-5F15-4CB4-BE22-12D7ABF02D30}"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F3958D-C864-4818-8621-FCC42735F97B}"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2EAFC5FE-C24B-483A-BA6D-4648D68A5AF2}">
      <dgm:prSet custT="1"/>
      <dgm:spPr/>
      <dgm:t>
        <a:bodyPr/>
        <a:lstStyle/>
        <a:p>
          <a:pPr marL="118872" lvl="0" indent="-457200" defTabSz="444500" rtl="0">
            <a:lnSpc>
              <a:spcPct val="90000"/>
            </a:lnSpc>
            <a:spcBef>
              <a:spcPts val="1200"/>
            </a:spcBef>
            <a:spcAft>
              <a:spcPct val="35000"/>
            </a:spcAft>
          </a:pPr>
          <a:r>
            <a:rPr lang="en-US" sz="1800" spc="-10" dirty="0" smtClean="0">
              <a:latin typeface="+mn-lt"/>
              <a:cs typeface="Calibri" panose="020F0502020204030204" pitchFamily="34" charset="0"/>
            </a:rPr>
            <a:t>- Process requests for blank voter registration forms</a:t>
          </a:r>
          <a:br>
            <a:rPr lang="en-US" sz="1800" spc="-10" dirty="0" smtClean="0">
              <a:latin typeface="+mn-lt"/>
              <a:cs typeface="Calibri" panose="020F0502020204030204" pitchFamily="34" charset="0"/>
            </a:rPr>
          </a:br>
          <a:r>
            <a:rPr lang="en-US" sz="1800" spc="-40" dirty="0" smtClean="0">
              <a:latin typeface="+mn-lt"/>
              <a:cs typeface="Calibri" panose="020F0502020204030204" pitchFamily="34" charset="0"/>
            </a:rPr>
            <a:t>(</a:t>
          </a:r>
          <a:r>
            <a:rPr lang="en-US" sz="1800" spc="20" dirty="0" smtClean="0">
              <a:latin typeface="+mn-lt"/>
              <a:cs typeface="Calibri" panose="020F0502020204030204" pitchFamily="34" charset="0"/>
            </a:rPr>
            <a:t>i</a:t>
          </a:r>
          <a:r>
            <a:rPr lang="en-US" sz="1800" spc="-10" dirty="0" smtClean="0">
              <a:latin typeface="+mn-lt"/>
              <a:cs typeface="Calibri" panose="020F0502020204030204" pitchFamily="34" charset="0"/>
            </a:rPr>
            <a:t>f</a:t>
          </a:r>
          <a:r>
            <a:rPr lang="en-US" sz="1800" spc="-5" dirty="0" smtClean="0">
              <a:latin typeface="+mn-lt"/>
              <a:cs typeface="Calibri" panose="020F0502020204030204" pitchFamily="34" charset="0"/>
            </a:rPr>
            <a:t> </a:t>
          </a:r>
          <a:r>
            <a:rPr lang="en-US" sz="1800" spc="20" dirty="0" smtClean="0">
              <a:latin typeface="+mn-lt"/>
              <a:cs typeface="Calibri" panose="020F0502020204030204" pitchFamily="34" charset="0"/>
            </a:rPr>
            <a:t>v</a:t>
          </a:r>
          <a:r>
            <a:rPr lang="en-US" sz="1800" spc="-15" dirty="0" smtClean="0">
              <a:latin typeface="+mn-lt"/>
              <a:cs typeface="Calibri" panose="020F0502020204030204" pitchFamily="34" charset="0"/>
            </a:rPr>
            <a:t>o</a:t>
          </a:r>
          <a:r>
            <a:rPr lang="en-US" sz="1800" dirty="0" smtClean="0">
              <a:latin typeface="+mn-lt"/>
              <a:cs typeface="Calibri" panose="020F0502020204030204" pitchFamily="34" charset="0"/>
            </a:rPr>
            <a:t>l</a:t>
          </a:r>
          <a:r>
            <a:rPr lang="en-US" sz="1800" spc="-15" dirty="0" smtClean="0">
              <a:latin typeface="+mn-lt"/>
              <a:cs typeface="Calibri" panose="020F0502020204030204" pitchFamily="34" charset="0"/>
            </a:rPr>
            <a:t>ume</a:t>
          </a:r>
          <a:r>
            <a:rPr lang="en-US" sz="1800" spc="-40" dirty="0" smtClean="0">
              <a:latin typeface="+mn-lt"/>
              <a:cs typeface="Calibri" panose="020F0502020204030204" pitchFamily="34" charset="0"/>
            </a:rPr>
            <a:t> </a:t>
          </a:r>
          <a:r>
            <a:rPr lang="en-US" sz="1800" spc="-25" dirty="0" smtClean="0">
              <a:latin typeface="+mn-lt"/>
              <a:cs typeface="Calibri" panose="020F0502020204030204" pitchFamily="34" charset="0"/>
            </a:rPr>
            <a:t>is</a:t>
          </a:r>
          <a:r>
            <a:rPr lang="en-US" sz="1800" spc="15" dirty="0" smtClean="0">
              <a:latin typeface="+mn-lt"/>
              <a:cs typeface="Calibri" panose="020F0502020204030204" pitchFamily="34" charset="0"/>
            </a:rPr>
            <a:t> </a:t>
          </a:r>
          <a:r>
            <a:rPr lang="en-US" sz="1800" spc="-5" dirty="0" smtClean="0">
              <a:latin typeface="+mn-lt"/>
              <a:cs typeface="Calibri" panose="020F0502020204030204" pitchFamily="34" charset="0"/>
            </a:rPr>
            <a:t>10</a:t>
          </a:r>
          <a:r>
            <a:rPr lang="en-US" sz="1800" spc="-25" dirty="0" smtClean="0">
              <a:latin typeface="+mn-lt"/>
              <a:cs typeface="Calibri" panose="020F0502020204030204" pitchFamily="34" charset="0"/>
            </a:rPr>
            <a:t>,</a:t>
          </a:r>
          <a:r>
            <a:rPr lang="en-US" sz="1800" spc="-5" dirty="0" smtClean="0">
              <a:latin typeface="+mn-lt"/>
              <a:cs typeface="Calibri" panose="020F0502020204030204" pitchFamily="34" charset="0"/>
            </a:rPr>
            <a:t>00</a:t>
          </a:r>
          <a:r>
            <a:rPr lang="en-US" sz="1800" dirty="0" smtClean="0">
              <a:latin typeface="+mn-lt"/>
              <a:cs typeface="Calibri" panose="020F0502020204030204" pitchFamily="34" charset="0"/>
            </a:rPr>
            <a:t>0</a:t>
          </a:r>
          <a:r>
            <a:rPr lang="en-US" sz="1800" spc="20" dirty="0" smtClean="0">
              <a:latin typeface="+mn-lt"/>
              <a:cs typeface="Calibri" panose="020F0502020204030204" pitchFamily="34" charset="0"/>
            </a:rPr>
            <a:t> or more </a:t>
          </a:r>
          <a:r>
            <a:rPr lang="en-US" sz="1800" spc="-10" dirty="0" smtClean="0">
              <a:latin typeface="+mn-lt"/>
              <a:cs typeface="Calibri" panose="020F0502020204030204" pitchFamily="34" charset="0"/>
            </a:rPr>
            <a:t>r</a:t>
          </a:r>
          <a:r>
            <a:rPr lang="en-US" sz="1800" spc="-25" dirty="0" smtClean="0">
              <a:latin typeface="+mn-lt"/>
              <a:cs typeface="Calibri" panose="020F0502020204030204" pitchFamily="34" charset="0"/>
            </a:rPr>
            <a:t>e</a:t>
          </a:r>
          <a:r>
            <a:rPr lang="en-US" sz="1800" spc="-10" dirty="0" smtClean="0">
              <a:latin typeface="+mn-lt"/>
              <a:cs typeface="Calibri" panose="020F0502020204030204" pitchFamily="34" charset="0"/>
            </a:rPr>
            <a:t>f</a:t>
          </a:r>
          <a:r>
            <a:rPr lang="en-US" sz="1800" spc="-25" dirty="0" smtClean="0">
              <a:latin typeface="+mn-lt"/>
              <a:cs typeface="Calibri" panose="020F0502020204030204" pitchFamily="34" charset="0"/>
            </a:rPr>
            <a:t>e</a:t>
          </a:r>
          <a:r>
            <a:rPr lang="en-US" sz="1800" spc="-10" dirty="0" smtClean="0">
              <a:latin typeface="+mn-lt"/>
              <a:cs typeface="Calibri" panose="020F0502020204030204" pitchFamily="34" charset="0"/>
            </a:rPr>
            <a:t>r</a:t>
          </a:r>
          <a:r>
            <a:rPr lang="en-US" sz="1800" spc="10" dirty="0" smtClean="0">
              <a:latin typeface="+mn-lt"/>
              <a:cs typeface="Calibri" panose="020F0502020204030204" pitchFamily="34" charset="0"/>
            </a:rPr>
            <a:t> </a:t>
          </a:r>
          <a:r>
            <a:rPr lang="en-US" sz="1800" spc="-10" dirty="0" smtClean="0">
              <a:latin typeface="+mn-lt"/>
              <a:cs typeface="Calibri" panose="020F0502020204030204" pitchFamily="34" charset="0"/>
            </a:rPr>
            <a:t>r</a:t>
          </a:r>
          <a:r>
            <a:rPr lang="en-US" sz="1800" spc="-25" dirty="0" smtClean="0">
              <a:latin typeface="+mn-lt"/>
              <a:cs typeface="Calibri" panose="020F0502020204030204" pitchFamily="34" charset="0"/>
            </a:rPr>
            <a:t>e</a:t>
          </a:r>
          <a:r>
            <a:rPr lang="en-US" sz="1800" spc="-5" dirty="0" smtClean="0">
              <a:latin typeface="+mn-lt"/>
              <a:cs typeface="Calibri" panose="020F0502020204030204" pitchFamily="34" charset="0"/>
            </a:rPr>
            <a:t>q</a:t>
          </a:r>
          <a:r>
            <a:rPr lang="en-US" sz="1800" spc="-10" dirty="0" smtClean="0">
              <a:latin typeface="+mn-lt"/>
              <a:cs typeface="Calibri" panose="020F0502020204030204" pitchFamily="34" charset="0"/>
            </a:rPr>
            <a:t>u</a:t>
          </a:r>
          <a:r>
            <a:rPr lang="en-US" sz="1800" spc="-25" dirty="0" smtClean="0">
              <a:latin typeface="+mn-lt"/>
              <a:cs typeface="Calibri" panose="020F0502020204030204" pitchFamily="34" charset="0"/>
            </a:rPr>
            <a:t>e</a:t>
          </a:r>
          <a:r>
            <a:rPr lang="en-US" sz="1800" spc="-5" dirty="0" smtClean="0">
              <a:latin typeface="+mn-lt"/>
              <a:cs typeface="Calibri" panose="020F0502020204030204" pitchFamily="34" charset="0"/>
            </a:rPr>
            <a:t>s</a:t>
          </a:r>
          <a:r>
            <a:rPr lang="en-US" sz="1800" dirty="0" smtClean="0">
              <a:latin typeface="+mn-lt"/>
              <a:cs typeface="Calibri" panose="020F0502020204030204" pitchFamily="34" charset="0"/>
            </a:rPr>
            <a:t>t</a:t>
          </a:r>
          <a:r>
            <a:rPr lang="en-US" sz="1800" spc="10" dirty="0" smtClean="0">
              <a:latin typeface="+mn-lt"/>
              <a:cs typeface="Calibri" panose="020F0502020204030204" pitchFamily="34" charset="0"/>
            </a:rPr>
            <a:t> </a:t>
          </a:r>
          <a:r>
            <a:rPr lang="en-US" sz="1800" spc="-25" dirty="0" smtClean="0">
              <a:latin typeface="+mn-lt"/>
              <a:cs typeface="Calibri" panose="020F0502020204030204" pitchFamily="34" charset="0"/>
            </a:rPr>
            <a:t>t</a:t>
          </a:r>
          <a:r>
            <a:rPr lang="en-US" sz="1800" spc="-15" dirty="0" smtClean="0">
              <a:latin typeface="+mn-lt"/>
              <a:cs typeface="Calibri" panose="020F0502020204030204" pitchFamily="34" charset="0"/>
            </a:rPr>
            <a:t>o</a:t>
          </a:r>
          <a:r>
            <a:rPr lang="en-US" sz="1800" spc="10" dirty="0" smtClean="0">
              <a:latin typeface="+mn-lt"/>
              <a:cs typeface="Calibri" panose="020F0502020204030204" pitchFamily="34" charset="0"/>
            </a:rPr>
            <a:t> DOE)</a:t>
          </a:r>
          <a:endParaRPr lang="en-US" sz="1800" dirty="0" smtClean="0">
            <a:latin typeface="+mn-lt"/>
            <a:cs typeface="Calibri" panose="020F0502020204030204" pitchFamily="34" charset="0"/>
          </a:endParaRPr>
        </a:p>
        <a:p>
          <a:pPr marL="118872" marR="0" lvl="0" indent="-457200" defTabSz="914400" rtl="0" eaLnBrk="1" fontAlgn="auto" latinLnBrk="0" hangingPunct="1">
            <a:lnSpc>
              <a:spcPct val="90000"/>
            </a:lnSpc>
            <a:spcBef>
              <a:spcPts val="1200"/>
            </a:spcBef>
            <a:spcAft>
              <a:spcPts val="0"/>
            </a:spcAft>
            <a:buClrTx/>
            <a:buSzTx/>
            <a:buFontTx/>
            <a:buNone/>
            <a:tabLst/>
            <a:defRPr/>
          </a:pPr>
          <a:r>
            <a:rPr lang="en-US" sz="1800" spc="-55" dirty="0" smtClean="0">
              <a:latin typeface="+mn-lt"/>
              <a:cs typeface="Calibri" panose="020F0502020204030204" pitchFamily="34" charset="0"/>
            </a:rPr>
            <a:t>- W</a:t>
          </a:r>
          <a:r>
            <a:rPr lang="en-US" sz="1800" dirty="0" smtClean="0">
              <a:latin typeface="+mn-lt"/>
              <a:cs typeface="Calibri" panose="020F0502020204030204" pitchFamily="34" charset="0"/>
            </a:rPr>
            <a:t>r</a:t>
          </a:r>
          <a:r>
            <a:rPr lang="en-US" sz="1800" spc="15" dirty="0" smtClean="0">
              <a:latin typeface="+mn-lt"/>
              <a:cs typeface="Calibri" panose="020F0502020204030204" pitchFamily="34" charset="0"/>
            </a:rPr>
            <a:t>i</a:t>
          </a:r>
          <a:r>
            <a:rPr lang="en-US" sz="1800" spc="-15" dirty="0" smtClean="0">
              <a:latin typeface="+mn-lt"/>
              <a:cs typeface="Calibri" panose="020F0502020204030204" pitchFamily="34" charset="0"/>
            </a:rPr>
            <a:t>t</a:t>
          </a:r>
          <a:r>
            <a:rPr lang="en-US" sz="1800" dirty="0" smtClean="0">
              <a:latin typeface="+mn-lt"/>
              <a:cs typeface="Calibri" panose="020F0502020204030204" pitchFamily="34" charset="0"/>
            </a:rPr>
            <a:t>e</a:t>
          </a:r>
          <a:r>
            <a:rPr lang="en-US" sz="1800" spc="30" dirty="0" smtClean="0">
              <a:latin typeface="+mn-lt"/>
              <a:cs typeface="Calibri" panose="020F0502020204030204" pitchFamily="34" charset="0"/>
            </a:rPr>
            <a:t> </a:t>
          </a:r>
          <a:r>
            <a:rPr lang="en-US" sz="1800" dirty="0" smtClean="0">
              <a:latin typeface="+mn-lt"/>
              <a:cs typeface="Calibri" panose="020F0502020204030204" pitchFamily="34" charset="0"/>
            </a:rPr>
            <a:t>or</a:t>
          </a:r>
          <a:r>
            <a:rPr lang="en-US" sz="1800" spc="-10" dirty="0" smtClean="0">
              <a:latin typeface="+mn-lt"/>
              <a:cs typeface="Calibri" panose="020F0502020204030204" pitchFamily="34" charset="0"/>
            </a:rPr>
            <a:t> </a:t>
          </a:r>
          <a:r>
            <a:rPr lang="en-US" sz="1800" spc="-5" dirty="0" smtClean="0">
              <a:latin typeface="+mn-lt"/>
              <a:cs typeface="Calibri" panose="020F0502020204030204" pitchFamily="34" charset="0"/>
            </a:rPr>
            <a:t>s</a:t>
          </a:r>
          <a:r>
            <a:rPr lang="en-US" sz="1800" spc="-10" dirty="0" smtClean="0">
              <a:latin typeface="+mn-lt"/>
              <a:cs typeface="Calibri" panose="020F0502020204030204" pitchFamily="34" charset="0"/>
            </a:rPr>
            <a:t>ta</a:t>
          </a:r>
          <a:r>
            <a:rPr lang="en-US" sz="1800" dirty="0" smtClean="0">
              <a:latin typeface="+mn-lt"/>
              <a:cs typeface="Calibri" panose="020F0502020204030204" pitchFamily="34" charset="0"/>
            </a:rPr>
            <a:t>mp</a:t>
          </a:r>
          <a:r>
            <a:rPr lang="en-US" sz="1800" spc="10" dirty="0" smtClean="0">
              <a:latin typeface="+mn-lt"/>
              <a:cs typeface="Calibri" panose="020F0502020204030204" pitchFamily="34" charset="0"/>
            </a:rPr>
            <a:t> </a:t>
          </a:r>
          <a:r>
            <a:rPr lang="en-US" sz="1800" spc="-5" dirty="0" smtClean="0">
              <a:latin typeface="+mn-lt"/>
              <a:cs typeface="Calibri" panose="020F0502020204030204" pitchFamily="34" charset="0"/>
            </a:rPr>
            <a:t>3P</a:t>
          </a:r>
          <a:r>
            <a:rPr lang="en-US" sz="1800" spc="-20" dirty="0" smtClean="0">
              <a:latin typeface="+mn-lt"/>
              <a:cs typeface="Calibri" panose="020F0502020204030204" pitchFamily="34" charset="0"/>
            </a:rPr>
            <a:t>V</a:t>
          </a:r>
          <a:r>
            <a:rPr lang="en-US" sz="1800" dirty="0" smtClean="0">
              <a:latin typeface="+mn-lt"/>
              <a:cs typeface="Calibri" panose="020F0502020204030204" pitchFamily="34" charset="0"/>
            </a:rPr>
            <a:t>RO</a:t>
          </a:r>
          <a:r>
            <a:rPr lang="en-US" sz="1800" spc="5" dirty="0" smtClean="0">
              <a:latin typeface="+mn-lt"/>
              <a:cs typeface="Calibri" panose="020F0502020204030204" pitchFamily="34" charset="0"/>
            </a:rPr>
            <a:t> </a:t>
          </a:r>
          <a:r>
            <a:rPr lang="en-US" sz="1800" spc="20" dirty="0" smtClean="0">
              <a:latin typeface="+mn-lt"/>
              <a:cs typeface="Calibri" panose="020F0502020204030204" pitchFamily="34" charset="0"/>
            </a:rPr>
            <a:t>I</a:t>
          </a:r>
          <a:r>
            <a:rPr lang="en-US" sz="1800" spc="-5" dirty="0" smtClean="0">
              <a:latin typeface="+mn-lt"/>
              <a:cs typeface="Calibri" panose="020F0502020204030204" pitchFamily="34" charset="0"/>
            </a:rPr>
            <a:t>D</a:t>
          </a:r>
          <a:r>
            <a:rPr lang="en-US" sz="1800" dirty="0" smtClean="0">
              <a:latin typeface="+mn-lt"/>
              <a:cs typeface="Calibri" panose="020F0502020204030204" pitchFamily="34" charset="0"/>
            </a:rPr>
            <a:t>#</a:t>
          </a:r>
          <a:r>
            <a:rPr lang="en-US" sz="1800" spc="-35" dirty="0" smtClean="0">
              <a:latin typeface="+mn-lt"/>
              <a:cs typeface="Calibri" panose="020F0502020204030204" pitchFamily="34" charset="0"/>
            </a:rPr>
            <a:t> </a:t>
          </a:r>
          <a:r>
            <a:rPr lang="en-US" sz="1800" dirty="0" smtClean="0">
              <a:latin typeface="+mn-lt"/>
              <a:cs typeface="Calibri" panose="020F0502020204030204" pitchFamily="34" charset="0"/>
            </a:rPr>
            <a:t>on r</a:t>
          </a:r>
          <a:r>
            <a:rPr lang="en-US" sz="1800" spc="-15" dirty="0" smtClean="0">
              <a:latin typeface="+mn-lt"/>
              <a:cs typeface="Calibri" panose="020F0502020204030204" pitchFamily="34" charset="0"/>
            </a:rPr>
            <a:t>e</a:t>
          </a:r>
          <a:r>
            <a:rPr lang="en-US" sz="1800" spc="15" dirty="0" smtClean="0">
              <a:latin typeface="+mn-lt"/>
              <a:cs typeface="Calibri" panose="020F0502020204030204" pitchFamily="34" charset="0"/>
            </a:rPr>
            <a:t>v</a:t>
          </a:r>
          <a:r>
            <a:rPr lang="en-US" sz="1800" spc="-10" dirty="0" smtClean="0">
              <a:latin typeface="+mn-lt"/>
              <a:cs typeface="Calibri" panose="020F0502020204030204" pitchFamily="34" charset="0"/>
            </a:rPr>
            <a:t>e</a:t>
          </a:r>
          <a:r>
            <a:rPr lang="en-US" sz="1800" dirty="0" smtClean="0">
              <a:latin typeface="+mn-lt"/>
              <a:cs typeface="Calibri" panose="020F0502020204030204" pitchFamily="34" charset="0"/>
            </a:rPr>
            <a:t>r</a:t>
          </a:r>
          <a:r>
            <a:rPr lang="en-US" sz="1800" spc="-10" dirty="0" smtClean="0">
              <a:latin typeface="+mn-lt"/>
              <a:cs typeface="Calibri" panose="020F0502020204030204" pitchFamily="34" charset="0"/>
            </a:rPr>
            <a:t>s</a:t>
          </a:r>
          <a:r>
            <a:rPr lang="en-US" sz="1800" dirty="0" smtClean="0">
              <a:latin typeface="+mn-lt"/>
              <a:cs typeface="Calibri" panose="020F0502020204030204" pitchFamily="34" charset="0"/>
            </a:rPr>
            <a:t>e</a:t>
          </a:r>
          <a:r>
            <a:rPr lang="en-US" sz="1800" spc="-15" dirty="0" smtClean="0">
              <a:latin typeface="+mn-lt"/>
              <a:cs typeface="Calibri" panose="020F0502020204030204" pitchFamily="34" charset="0"/>
            </a:rPr>
            <a:t> </a:t>
          </a:r>
          <a:r>
            <a:rPr lang="en-US" sz="1800" spc="-5" dirty="0" smtClean="0">
              <a:latin typeface="+mn-lt"/>
              <a:cs typeface="Calibri" panose="020F0502020204030204" pitchFamily="34" charset="0"/>
            </a:rPr>
            <a:t>s</a:t>
          </a:r>
          <a:r>
            <a:rPr lang="en-US" sz="1800" spc="15" dirty="0" smtClean="0">
              <a:latin typeface="+mn-lt"/>
              <a:cs typeface="Calibri" panose="020F0502020204030204" pitchFamily="34" charset="0"/>
            </a:rPr>
            <a:t>i</a:t>
          </a:r>
          <a:r>
            <a:rPr lang="en-US" sz="1800" spc="-5" dirty="0" smtClean="0">
              <a:latin typeface="+mn-lt"/>
              <a:cs typeface="Calibri" panose="020F0502020204030204" pitchFamily="34" charset="0"/>
            </a:rPr>
            <a:t>d</a:t>
          </a:r>
          <a:r>
            <a:rPr lang="en-US" sz="1800" dirty="0" smtClean="0">
              <a:latin typeface="+mn-lt"/>
              <a:cs typeface="Calibri" panose="020F0502020204030204" pitchFamily="34" charset="0"/>
            </a:rPr>
            <a:t>e</a:t>
          </a:r>
          <a:r>
            <a:rPr lang="en-US" sz="1800" spc="-25" dirty="0" smtClean="0">
              <a:latin typeface="+mn-lt"/>
              <a:cs typeface="Calibri" panose="020F0502020204030204" pitchFamily="34" charset="0"/>
            </a:rPr>
            <a:t> </a:t>
          </a:r>
          <a:r>
            <a:rPr lang="en-US" sz="1800" dirty="0" smtClean="0">
              <a:latin typeface="+mn-lt"/>
              <a:cs typeface="Calibri" panose="020F0502020204030204" pitchFamily="34" charset="0"/>
            </a:rPr>
            <a:t>of </a:t>
          </a:r>
          <a:r>
            <a:rPr lang="en-US" sz="1800" spc="-10" dirty="0" smtClean="0">
              <a:latin typeface="+mn-lt"/>
              <a:cs typeface="Calibri" panose="020F0502020204030204" pitchFamily="34" charset="0"/>
            </a:rPr>
            <a:t>a</a:t>
          </a:r>
          <a:r>
            <a:rPr lang="en-US" sz="1800" spc="-5" dirty="0" smtClean="0">
              <a:latin typeface="+mn-lt"/>
              <a:cs typeface="Calibri" panose="020F0502020204030204" pitchFamily="34" charset="0"/>
            </a:rPr>
            <a:t>p</a:t>
          </a:r>
          <a:r>
            <a:rPr lang="en-US" sz="1800" spc="-10" dirty="0" smtClean="0">
              <a:latin typeface="+mn-lt"/>
              <a:cs typeface="Calibri" panose="020F0502020204030204" pitchFamily="34" charset="0"/>
            </a:rPr>
            <a:t>p</a:t>
          </a:r>
          <a:r>
            <a:rPr lang="en-US" sz="1800" dirty="0" smtClean="0">
              <a:latin typeface="+mn-lt"/>
              <a:cs typeface="Calibri" panose="020F0502020204030204" pitchFamily="34" charset="0"/>
            </a:rPr>
            <a:t>s</a:t>
          </a:r>
          <a:r>
            <a:rPr lang="en-US" sz="1800" spc="10" dirty="0" smtClean="0">
              <a:latin typeface="+mn-lt"/>
              <a:cs typeface="Calibri" panose="020F0502020204030204" pitchFamily="34" charset="0"/>
            </a:rPr>
            <a:t> </a:t>
          </a:r>
          <a:r>
            <a:rPr lang="en-US" sz="1800" spc="-5" dirty="0" smtClean="0">
              <a:latin typeface="+mn-lt"/>
              <a:cs typeface="Calibri" panose="020F0502020204030204" pitchFamily="34" charset="0"/>
            </a:rPr>
            <a:t>B</a:t>
          </a:r>
          <a:r>
            <a:rPr lang="en-US" sz="1800" spc="-10" dirty="0" smtClean="0">
              <a:latin typeface="+mn-lt"/>
              <a:cs typeface="Calibri" panose="020F0502020204030204" pitchFamily="34" charset="0"/>
            </a:rPr>
            <a:t>E</a:t>
          </a:r>
          <a:r>
            <a:rPr lang="en-US" sz="1800" dirty="0" smtClean="0">
              <a:latin typeface="+mn-lt"/>
              <a:cs typeface="Calibri" panose="020F0502020204030204" pitchFamily="34" charset="0"/>
            </a:rPr>
            <a:t>FORE</a:t>
          </a:r>
          <a:r>
            <a:rPr lang="en-US" sz="1800" spc="5" dirty="0" smtClean="0">
              <a:latin typeface="+mn-lt"/>
              <a:cs typeface="Calibri" panose="020F0502020204030204" pitchFamily="34" charset="0"/>
            </a:rPr>
            <a:t> </a:t>
          </a:r>
          <a:r>
            <a:rPr lang="en-US" sz="1800" spc="-5" dirty="0" smtClean="0">
              <a:latin typeface="+mn-lt"/>
              <a:cs typeface="Calibri" panose="020F0502020204030204" pitchFamily="34" charset="0"/>
            </a:rPr>
            <a:t>d</a:t>
          </a:r>
          <a:r>
            <a:rPr lang="en-US" sz="1800" spc="20" dirty="0" smtClean="0">
              <a:latin typeface="+mn-lt"/>
              <a:cs typeface="Calibri" panose="020F0502020204030204" pitchFamily="34" charset="0"/>
            </a:rPr>
            <a:t>i</a:t>
          </a:r>
          <a:r>
            <a:rPr lang="en-US" sz="1800" spc="-5" dirty="0" smtClean="0">
              <a:latin typeface="+mn-lt"/>
              <a:cs typeface="Calibri" panose="020F0502020204030204" pitchFamily="34" charset="0"/>
            </a:rPr>
            <a:t>s</a:t>
          </a:r>
          <a:r>
            <a:rPr lang="en-US" sz="1800" spc="-15" dirty="0" smtClean="0">
              <a:latin typeface="+mn-lt"/>
              <a:cs typeface="Calibri" panose="020F0502020204030204" pitchFamily="34" charset="0"/>
            </a:rPr>
            <a:t>t</a:t>
          </a:r>
          <a:r>
            <a:rPr lang="en-US" sz="1800" spc="-10" dirty="0" smtClean="0">
              <a:latin typeface="+mn-lt"/>
              <a:cs typeface="Calibri" panose="020F0502020204030204" pitchFamily="34" charset="0"/>
            </a:rPr>
            <a:t>r</a:t>
          </a:r>
          <a:r>
            <a:rPr lang="en-US" sz="1800" spc="5" dirty="0" smtClean="0">
              <a:latin typeface="+mn-lt"/>
              <a:cs typeface="Calibri" panose="020F0502020204030204" pitchFamily="34" charset="0"/>
            </a:rPr>
            <a:t>i</a:t>
          </a:r>
          <a:r>
            <a:rPr lang="en-US" sz="1800" spc="-5" dirty="0" smtClean="0">
              <a:latin typeface="+mn-lt"/>
              <a:cs typeface="Calibri" panose="020F0502020204030204" pitchFamily="34" charset="0"/>
            </a:rPr>
            <a:t>b</a:t>
          </a:r>
          <a:r>
            <a:rPr lang="en-US" sz="1800" spc="-10" dirty="0" smtClean="0">
              <a:latin typeface="+mn-lt"/>
              <a:cs typeface="Calibri" panose="020F0502020204030204" pitchFamily="34" charset="0"/>
            </a:rPr>
            <a:t>u</a:t>
          </a:r>
          <a:r>
            <a:rPr lang="en-US" sz="1800" spc="-25" dirty="0" smtClean="0">
              <a:latin typeface="+mn-lt"/>
              <a:cs typeface="Calibri" panose="020F0502020204030204" pitchFamily="34" charset="0"/>
            </a:rPr>
            <a:t>t</a:t>
          </a:r>
          <a:r>
            <a:rPr lang="en-US" sz="1800" spc="10" dirty="0" smtClean="0">
              <a:latin typeface="+mn-lt"/>
              <a:cs typeface="Calibri" panose="020F0502020204030204" pitchFamily="34" charset="0"/>
            </a:rPr>
            <a:t>i</a:t>
          </a:r>
          <a:r>
            <a:rPr lang="en-US" sz="1800" spc="-15" dirty="0" smtClean="0">
              <a:latin typeface="+mn-lt"/>
              <a:cs typeface="Calibri" panose="020F0502020204030204" pitchFamily="34" charset="0"/>
            </a:rPr>
            <a:t>on</a:t>
          </a:r>
          <a:endParaRPr lang="en-US" sz="1800" dirty="0" smtClean="0">
            <a:latin typeface="+mn-lt"/>
            <a:cs typeface="Calibri" panose="020F0502020204030204" pitchFamily="34" charset="0"/>
          </a:endParaRPr>
        </a:p>
      </dgm:t>
    </dgm:pt>
    <dgm:pt modelId="{55BEBFC0-5BEE-4BD2-90BD-3F992977CCB6}" type="parTrans" cxnId="{0CAD0B7F-21DD-49D1-B807-F0C759E75D96}">
      <dgm:prSet/>
      <dgm:spPr/>
      <dgm:t>
        <a:bodyPr/>
        <a:lstStyle/>
        <a:p>
          <a:endParaRPr lang="en-US" sz="1800"/>
        </a:p>
      </dgm:t>
    </dgm:pt>
    <dgm:pt modelId="{C142E6C2-5679-4A81-A35E-FF40B0716572}" type="sibTrans" cxnId="{0CAD0B7F-21DD-49D1-B807-F0C759E75D96}">
      <dgm:prSet/>
      <dgm:spPr/>
      <dgm:t>
        <a:bodyPr/>
        <a:lstStyle/>
        <a:p>
          <a:endParaRPr lang="en-US" sz="1800"/>
        </a:p>
      </dgm:t>
    </dgm:pt>
    <dgm:pt modelId="{3155A1A0-0083-4BFD-9FE0-9316BB72AE2B}">
      <dgm:prSet custT="1"/>
      <dgm:spPr/>
      <dgm:t>
        <a:bodyPr/>
        <a:lstStyle/>
        <a:p>
          <a:pPr marL="118872" indent="-457200" rtl="0">
            <a:spcBef>
              <a:spcPts val="0"/>
            </a:spcBef>
            <a:spcAft>
              <a:spcPts val="500"/>
            </a:spcAft>
          </a:pPr>
          <a:r>
            <a:rPr lang="en-US" sz="1800" spc="-5" dirty="0" smtClean="0">
              <a:latin typeface="+mn-lt"/>
              <a:cs typeface="Century Gothic"/>
            </a:rPr>
            <a:t>- Proces</a:t>
          </a:r>
          <a:r>
            <a:rPr lang="en-US" sz="1800" dirty="0" smtClean="0">
              <a:latin typeface="+mn-lt"/>
              <a:cs typeface="Century Gothic"/>
            </a:rPr>
            <a:t>s  all returned</a:t>
          </a:r>
          <a:r>
            <a:rPr lang="en-US" sz="1800" spc="-5" dirty="0" smtClean="0">
              <a:latin typeface="+mn-lt"/>
              <a:cs typeface="Century Gothic"/>
            </a:rPr>
            <a:t> </a:t>
          </a:r>
          <a:r>
            <a:rPr lang="en-US" sz="1800" spc="-15" dirty="0" smtClean="0">
              <a:latin typeface="+mn-lt"/>
              <a:cs typeface="Century Gothic"/>
            </a:rPr>
            <a:t>application</a:t>
          </a:r>
          <a:r>
            <a:rPr lang="en-US" sz="1800" spc="-10" dirty="0" smtClean="0">
              <a:latin typeface="+mn-lt"/>
              <a:cs typeface="Century Gothic"/>
            </a:rPr>
            <a:t>s</a:t>
          </a:r>
          <a:r>
            <a:rPr lang="en-US" sz="1800" spc="5" dirty="0" smtClean="0">
              <a:latin typeface="+mn-lt"/>
              <a:cs typeface="Century Gothic"/>
            </a:rPr>
            <a:t> </a:t>
          </a:r>
          <a:r>
            <a:rPr lang="en-US" sz="1800" spc="-40" dirty="0" smtClean="0">
              <a:latin typeface="+mn-lt"/>
              <a:cs typeface="Century Gothic"/>
            </a:rPr>
            <a:t>(</a:t>
          </a:r>
          <a:r>
            <a:rPr lang="en-US" sz="1800" spc="-25" dirty="0" smtClean="0">
              <a:latin typeface="+mn-lt"/>
              <a:cs typeface="Century Gothic"/>
            </a:rPr>
            <a:t>e</a:t>
          </a:r>
          <a:r>
            <a:rPr lang="en-US" sz="1800" spc="20" dirty="0" smtClean="0">
              <a:latin typeface="+mn-lt"/>
              <a:cs typeface="Century Gothic"/>
            </a:rPr>
            <a:t>v</a:t>
          </a:r>
          <a:r>
            <a:rPr lang="en-US" sz="1800" spc="-25" dirty="0" smtClean="0">
              <a:latin typeface="+mn-lt"/>
              <a:cs typeface="Century Gothic"/>
            </a:rPr>
            <a:t>e</a:t>
          </a:r>
          <a:r>
            <a:rPr lang="en-US" sz="1800" spc="-15" dirty="0" smtClean="0">
              <a:latin typeface="+mn-lt"/>
              <a:cs typeface="Century Gothic"/>
            </a:rPr>
            <a:t>n</a:t>
          </a:r>
          <a:r>
            <a:rPr lang="en-US" sz="1800" spc="20" dirty="0" smtClean="0">
              <a:latin typeface="+mn-lt"/>
              <a:cs typeface="Century Gothic"/>
            </a:rPr>
            <a:t> i</a:t>
          </a:r>
          <a:r>
            <a:rPr lang="en-US" sz="1800" spc="-10" dirty="0" smtClean="0">
              <a:latin typeface="+mn-lt"/>
              <a:cs typeface="Century Gothic"/>
            </a:rPr>
            <a:t>f</a:t>
          </a:r>
          <a:r>
            <a:rPr lang="en-US" sz="1800" spc="-20" dirty="0" smtClean="0">
              <a:latin typeface="+mn-lt"/>
              <a:cs typeface="Century Gothic"/>
            </a:rPr>
            <a:t> </a:t>
          </a:r>
          <a:r>
            <a:rPr lang="en-US" sz="1800" spc="-15" dirty="0" smtClean="0">
              <a:latin typeface="+mn-lt"/>
              <a:cs typeface="Century Gothic"/>
            </a:rPr>
            <a:t>u</a:t>
          </a:r>
          <a:r>
            <a:rPr lang="en-US" sz="1800" spc="-25" dirty="0" smtClean="0">
              <a:latin typeface="+mn-lt"/>
              <a:cs typeface="Century Gothic"/>
            </a:rPr>
            <a:t>nt</a:t>
          </a:r>
          <a:r>
            <a:rPr lang="en-US" sz="1800" spc="20" dirty="0" smtClean="0">
              <a:latin typeface="+mn-lt"/>
              <a:cs typeface="Century Gothic"/>
            </a:rPr>
            <a:t>i</a:t>
          </a:r>
          <a:r>
            <a:rPr lang="en-US" sz="1800" dirty="0" smtClean="0">
              <a:latin typeface="+mn-lt"/>
              <a:cs typeface="Century Gothic"/>
            </a:rPr>
            <a:t>me</a:t>
          </a:r>
          <a:r>
            <a:rPr lang="en-US" sz="1800" spc="5" dirty="0" smtClean="0">
              <a:latin typeface="+mn-lt"/>
              <a:cs typeface="Century Gothic"/>
            </a:rPr>
            <a:t>l</a:t>
          </a:r>
          <a:r>
            <a:rPr lang="en-US" sz="1800" dirty="0" smtClean="0">
              <a:latin typeface="+mn-lt"/>
              <a:cs typeface="Century Gothic"/>
            </a:rPr>
            <a:t>y </a:t>
          </a:r>
          <a:r>
            <a:rPr lang="en-US" sz="1800" spc="-10" dirty="0" smtClean="0">
              <a:latin typeface="+mn-lt"/>
              <a:cs typeface="Century Gothic"/>
            </a:rPr>
            <a:t>r</a:t>
          </a:r>
          <a:r>
            <a:rPr lang="en-US" sz="1800" spc="-25" dirty="0" smtClean="0">
              <a:latin typeface="+mn-lt"/>
              <a:cs typeface="Century Gothic"/>
            </a:rPr>
            <a:t>et</a:t>
          </a:r>
          <a:r>
            <a:rPr lang="en-US" sz="1800" spc="-10" dirty="0" smtClean="0">
              <a:latin typeface="+mn-lt"/>
              <a:cs typeface="Century Gothic"/>
            </a:rPr>
            <a:t>ur</a:t>
          </a:r>
          <a:r>
            <a:rPr lang="en-US" sz="1800" spc="-30" dirty="0" smtClean="0">
              <a:latin typeface="+mn-lt"/>
              <a:cs typeface="Century Gothic"/>
            </a:rPr>
            <a:t>n</a:t>
          </a:r>
          <a:r>
            <a:rPr lang="en-US" sz="1800" spc="-25" dirty="0" smtClean="0">
              <a:latin typeface="+mn-lt"/>
              <a:cs typeface="Century Gothic"/>
            </a:rPr>
            <a:t>e</a:t>
          </a:r>
          <a:r>
            <a:rPr lang="en-US" sz="1800" spc="-5" dirty="0" smtClean="0">
              <a:latin typeface="+mn-lt"/>
              <a:cs typeface="Century Gothic"/>
            </a:rPr>
            <a:t>d)</a:t>
          </a:r>
        </a:p>
        <a:p>
          <a:pPr marL="118872" indent="-457200">
            <a:spcBef>
              <a:spcPts val="0"/>
            </a:spcBef>
            <a:spcAft>
              <a:spcPts val="500"/>
            </a:spcAft>
          </a:pPr>
          <a:r>
            <a:rPr lang="en-US" sz="1800" dirty="0" smtClean="0">
              <a:latin typeface="+mn-lt"/>
            </a:rPr>
            <a:t>- Date/Time stamp and receiver’s initials on back of application</a:t>
          </a:r>
        </a:p>
        <a:p>
          <a:pPr marL="118872" indent="-457200">
            <a:spcBef>
              <a:spcPts val="0"/>
            </a:spcBef>
            <a:spcAft>
              <a:spcPts val="500"/>
            </a:spcAft>
          </a:pPr>
          <a:r>
            <a:rPr lang="en-US" sz="1800" dirty="0" smtClean="0">
              <a:latin typeface="+mn-lt"/>
            </a:rPr>
            <a:t>- New registration date is determined same way as for any other application mailed or hand-delivered. See s. 97.053(5), F.S.</a:t>
          </a:r>
          <a:endParaRPr lang="en-US" sz="1800" dirty="0" smtClean="0">
            <a:latin typeface="+mn-lt"/>
            <a:cs typeface="Century Gothic"/>
          </a:endParaRPr>
        </a:p>
      </dgm:t>
    </dgm:pt>
    <dgm:pt modelId="{85481E46-A597-466B-B0FD-9774600E2E6C}" type="parTrans" cxnId="{52AC2230-FA1C-4ECA-B6C4-8797BF7AD48E}">
      <dgm:prSet/>
      <dgm:spPr/>
      <dgm:t>
        <a:bodyPr/>
        <a:lstStyle/>
        <a:p>
          <a:endParaRPr lang="en-US" sz="1800"/>
        </a:p>
      </dgm:t>
    </dgm:pt>
    <dgm:pt modelId="{8674CBBE-5BD3-44C9-BC46-3F569626F6A8}" type="sibTrans" cxnId="{52AC2230-FA1C-4ECA-B6C4-8797BF7AD48E}">
      <dgm:prSet/>
      <dgm:spPr/>
      <dgm:t>
        <a:bodyPr/>
        <a:lstStyle/>
        <a:p>
          <a:endParaRPr lang="en-US" sz="1800"/>
        </a:p>
      </dgm:t>
    </dgm:pt>
    <dgm:pt modelId="{26B2B99E-990C-432B-89C1-D07E481FC881}">
      <dgm:prSet custT="1"/>
      <dgm:spPr/>
      <dgm:t>
        <a:bodyPr/>
        <a:lstStyle/>
        <a:p>
          <a:pPr marL="118872" marR="0" lvl="0" indent="-457200" defTabSz="914400" rtl="0" eaLnBrk="1" fontAlgn="auto" latinLnBrk="0" hangingPunct="1">
            <a:lnSpc>
              <a:spcPct val="90000"/>
            </a:lnSpc>
            <a:spcBef>
              <a:spcPts val="0"/>
            </a:spcBef>
            <a:spcAft>
              <a:spcPts val="0"/>
            </a:spcAft>
            <a:buClrTx/>
            <a:buSzTx/>
            <a:buFontTx/>
            <a:buNone/>
            <a:tabLst/>
            <a:defRPr/>
          </a:pPr>
          <a:r>
            <a:rPr lang="en-US" sz="1800" dirty="0" smtClean="0">
              <a:latin typeface="+mn-lt"/>
              <a:cs typeface="Calibri" panose="020F0502020204030204" pitchFamily="34" charset="0"/>
            </a:rPr>
            <a:t>- Complete Form DS-DE 124 to account for distribution and return of application forms</a:t>
          </a:r>
          <a:endParaRPr lang="en-US" sz="1800" dirty="0">
            <a:latin typeface="+mn-lt"/>
          </a:endParaRPr>
        </a:p>
      </dgm:t>
    </dgm:pt>
    <dgm:pt modelId="{3D5AC46F-9666-4544-B83A-7F09C4A58251}" type="parTrans" cxnId="{C4C85556-60DD-424A-B51A-51051405DEE3}">
      <dgm:prSet/>
      <dgm:spPr/>
      <dgm:t>
        <a:bodyPr/>
        <a:lstStyle/>
        <a:p>
          <a:endParaRPr lang="en-US" sz="1800"/>
        </a:p>
      </dgm:t>
    </dgm:pt>
    <dgm:pt modelId="{0F77B9A3-E755-4F28-B4A3-0E49E5662E1E}" type="sibTrans" cxnId="{C4C85556-60DD-424A-B51A-51051405DEE3}">
      <dgm:prSet/>
      <dgm:spPr/>
      <dgm:t>
        <a:bodyPr/>
        <a:lstStyle/>
        <a:p>
          <a:endParaRPr lang="en-US" sz="1800"/>
        </a:p>
      </dgm:t>
    </dgm:pt>
    <dgm:pt modelId="{5B1F41FB-029C-4222-BFA1-AC3D4AC6ED16}">
      <dgm:prSet custT="1"/>
      <dgm:spPr/>
      <dgm:t>
        <a:bodyPr/>
        <a:lstStyle/>
        <a:p>
          <a:pPr marL="118872" marR="0" lvl="0" indent="-457200" defTabSz="914400" rtl="0" eaLnBrk="1" fontAlgn="auto" latinLnBrk="0" hangingPunct="1">
            <a:lnSpc>
              <a:spcPct val="90000"/>
            </a:lnSpc>
            <a:spcBef>
              <a:spcPts val="0"/>
            </a:spcBef>
            <a:spcAft>
              <a:spcPts val="500"/>
            </a:spcAft>
            <a:buClrTx/>
            <a:buSzTx/>
            <a:buFontTx/>
            <a:buNone/>
            <a:tabLst/>
            <a:defRPr/>
          </a:pPr>
          <a:r>
            <a:rPr lang="en-US" sz="1800" dirty="0" smtClean="0">
              <a:latin typeface="+mn-lt"/>
            </a:rPr>
            <a:t>- Report to State 3PVRO non-compliance (Form DS-DE 148)</a:t>
          </a:r>
        </a:p>
        <a:p>
          <a:pPr marL="118872" marR="0" lvl="0" indent="-457200" defTabSz="800100" rtl="0" eaLnBrk="1" fontAlgn="auto" latinLnBrk="0" hangingPunct="1">
            <a:lnSpc>
              <a:spcPct val="90000"/>
            </a:lnSpc>
            <a:spcBef>
              <a:spcPts val="0"/>
            </a:spcBef>
            <a:spcAft>
              <a:spcPts val="500"/>
            </a:spcAft>
            <a:buClrTx/>
            <a:buSzTx/>
            <a:buFontTx/>
            <a:buNone/>
            <a:tabLst/>
            <a:defRPr/>
          </a:pPr>
          <a:r>
            <a:rPr lang="en-US" sz="1800" spc="-10" dirty="0" smtClean="0">
              <a:latin typeface="+mn-lt"/>
              <a:cs typeface="Century Gothic"/>
            </a:rPr>
            <a:t>- Courtesy contact to applicants whose applications were untimely           submitted</a:t>
          </a:r>
          <a:endParaRPr lang="en-US" sz="1800" spc="-15" dirty="0" smtClean="0">
            <a:latin typeface="+mn-lt"/>
            <a:cs typeface="Century Gothic"/>
          </a:endParaRPr>
        </a:p>
        <a:p>
          <a:pPr marL="118872" marR="0" lvl="0" indent="-457200" defTabSz="800100" rtl="0" eaLnBrk="1" fontAlgn="auto" latinLnBrk="0" hangingPunct="1">
            <a:lnSpc>
              <a:spcPct val="90000"/>
            </a:lnSpc>
            <a:spcBef>
              <a:spcPts val="0"/>
            </a:spcBef>
            <a:spcAft>
              <a:spcPts val="500"/>
            </a:spcAft>
            <a:buClrTx/>
            <a:buSzTx/>
            <a:buFontTx/>
            <a:buNone/>
            <a:tabLst/>
            <a:defRPr/>
          </a:pPr>
          <a:r>
            <a:rPr lang="en-US" sz="1800" dirty="0" smtClean="0">
              <a:latin typeface="+mn-lt"/>
            </a:rPr>
            <a:t>- Conduct outreach to 3PVROs </a:t>
          </a:r>
          <a:endParaRPr lang="en-US" sz="1800" dirty="0">
            <a:latin typeface="+mn-lt"/>
          </a:endParaRPr>
        </a:p>
      </dgm:t>
    </dgm:pt>
    <dgm:pt modelId="{52178531-6D96-4E08-87DC-89B8003095E1}" type="parTrans" cxnId="{23FA11EA-A594-4005-B3BA-34276CA107F6}">
      <dgm:prSet/>
      <dgm:spPr/>
      <dgm:t>
        <a:bodyPr/>
        <a:lstStyle/>
        <a:p>
          <a:endParaRPr lang="en-US" sz="1800"/>
        </a:p>
      </dgm:t>
    </dgm:pt>
    <dgm:pt modelId="{B8C039FE-671E-47E1-94F5-67C5CDF59DCB}" type="sibTrans" cxnId="{23FA11EA-A594-4005-B3BA-34276CA107F6}">
      <dgm:prSet/>
      <dgm:spPr/>
      <dgm:t>
        <a:bodyPr/>
        <a:lstStyle/>
        <a:p>
          <a:endParaRPr lang="en-US" sz="1800"/>
        </a:p>
      </dgm:t>
    </dgm:pt>
    <dgm:pt modelId="{C3AE72D1-BDC0-4CCD-ACB9-C54DDC8C6E53}" type="pres">
      <dgm:prSet presAssocID="{81F3958D-C864-4818-8621-FCC42735F97B}" presName="linear" presStyleCnt="0">
        <dgm:presLayoutVars>
          <dgm:dir/>
          <dgm:resizeHandles val="exact"/>
        </dgm:presLayoutVars>
      </dgm:prSet>
      <dgm:spPr/>
      <dgm:t>
        <a:bodyPr/>
        <a:lstStyle/>
        <a:p>
          <a:endParaRPr lang="en-US"/>
        </a:p>
      </dgm:t>
    </dgm:pt>
    <dgm:pt modelId="{8FAAF5F8-2874-487E-978B-F56E38EE73C9}" type="pres">
      <dgm:prSet presAssocID="{2EAFC5FE-C24B-483A-BA6D-4648D68A5AF2}" presName="comp" presStyleCnt="0"/>
      <dgm:spPr/>
      <dgm:t>
        <a:bodyPr/>
        <a:lstStyle/>
        <a:p>
          <a:endParaRPr lang="en-US"/>
        </a:p>
      </dgm:t>
    </dgm:pt>
    <dgm:pt modelId="{0C05EBF0-EFC6-4AC1-AF8E-E5E5D6812A17}" type="pres">
      <dgm:prSet presAssocID="{2EAFC5FE-C24B-483A-BA6D-4648D68A5AF2}" presName="box" presStyleLbl="node1" presStyleIdx="0" presStyleCnt="4"/>
      <dgm:spPr/>
      <dgm:t>
        <a:bodyPr/>
        <a:lstStyle/>
        <a:p>
          <a:endParaRPr lang="en-US"/>
        </a:p>
      </dgm:t>
    </dgm:pt>
    <dgm:pt modelId="{BFB56E4B-940B-46F3-943A-3B00B48880F3}" type="pres">
      <dgm:prSet presAssocID="{2EAFC5FE-C24B-483A-BA6D-4648D68A5AF2}" presName="img" presStyleLbl="fgImgPlace1" presStyleIdx="0" presStyleCnt="4" custLinFactNeighborX="-814" custLinFactNeighborY="36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CCF0DB47-089B-47B7-9053-348AF13FFBE6}" type="pres">
      <dgm:prSet presAssocID="{2EAFC5FE-C24B-483A-BA6D-4648D68A5AF2}" presName="text" presStyleLbl="node1" presStyleIdx="0" presStyleCnt="4">
        <dgm:presLayoutVars>
          <dgm:bulletEnabled val="1"/>
        </dgm:presLayoutVars>
      </dgm:prSet>
      <dgm:spPr/>
      <dgm:t>
        <a:bodyPr/>
        <a:lstStyle/>
        <a:p>
          <a:endParaRPr lang="en-US"/>
        </a:p>
      </dgm:t>
    </dgm:pt>
    <dgm:pt modelId="{6E915C3F-73A8-4FD7-9646-47B970E02490}" type="pres">
      <dgm:prSet presAssocID="{C142E6C2-5679-4A81-A35E-FF40B0716572}" presName="spacer" presStyleCnt="0"/>
      <dgm:spPr/>
      <dgm:t>
        <a:bodyPr/>
        <a:lstStyle/>
        <a:p>
          <a:endParaRPr lang="en-US"/>
        </a:p>
      </dgm:t>
    </dgm:pt>
    <dgm:pt modelId="{74EB45CE-63B3-45E1-895F-D9D7E97DA794}" type="pres">
      <dgm:prSet presAssocID="{26B2B99E-990C-432B-89C1-D07E481FC881}" presName="comp" presStyleCnt="0"/>
      <dgm:spPr/>
      <dgm:t>
        <a:bodyPr/>
        <a:lstStyle/>
        <a:p>
          <a:endParaRPr lang="en-US"/>
        </a:p>
      </dgm:t>
    </dgm:pt>
    <dgm:pt modelId="{003715DA-D1CE-4777-B15E-51A2F55187D0}" type="pres">
      <dgm:prSet presAssocID="{26B2B99E-990C-432B-89C1-D07E481FC881}" presName="box" presStyleLbl="node1" presStyleIdx="1" presStyleCnt="4" custLinFactNeighborX="567" custLinFactNeighborY="351"/>
      <dgm:spPr/>
      <dgm:t>
        <a:bodyPr/>
        <a:lstStyle/>
        <a:p>
          <a:endParaRPr lang="en-US"/>
        </a:p>
      </dgm:t>
    </dgm:pt>
    <dgm:pt modelId="{DE38DA2E-32D8-472F-908D-41EB4E8BC213}" type="pres">
      <dgm:prSet presAssocID="{26B2B99E-990C-432B-89C1-D07E481FC881}" presName="img" presStyleLbl="fgImgPlace1" presStyleIdx="1" presStyleCnt="4" custScaleX="102050" custScaleY="10029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35000" b="-35000"/>
          </a:stretch>
        </a:blipFill>
      </dgm:spPr>
      <dgm:t>
        <a:bodyPr/>
        <a:lstStyle/>
        <a:p>
          <a:endParaRPr lang="en-US"/>
        </a:p>
      </dgm:t>
    </dgm:pt>
    <dgm:pt modelId="{6DA60BFF-FD01-46B0-8973-3AE4B324DC69}" type="pres">
      <dgm:prSet presAssocID="{26B2B99E-990C-432B-89C1-D07E481FC881}" presName="text" presStyleLbl="node1" presStyleIdx="1" presStyleCnt="4">
        <dgm:presLayoutVars>
          <dgm:bulletEnabled val="1"/>
        </dgm:presLayoutVars>
      </dgm:prSet>
      <dgm:spPr/>
      <dgm:t>
        <a:bodyPr/>
        <a:lstStyle/>
        <a:p>
          <a:endParaRPr lang="en-US"/>
        </a:p>
      </dgm:t>
    </dgm:pt>
    <dgm:pt modelId="{94458C47-F12E-4A81-AE4B-8DA99D763DA9}" type="pres">
      <dgm:prSet presAssocID="{0F77B9A3-E755-4F28-B4A3-0E49E5662E1E}" presName="spacer" presStyleCnt="0"/>
      <dgm:spPr/>
      <dgm:t>
        <a:bodyPr/>
        <a:lstStyle/>
        <a:p>
          <a:endParaRPr lang="en-US"/>
        </a:p>
      </dgm:t>
    </dgm:pt>
    <dgm:pt modelId="{98002DC1-C025-4824-829B-8AD3CCB1F67B}" type="pres">
      <dgm:prSet presAssocID="{5B1F41FB-029C-4222-BFA1-AC3D4AC6ED16}" presName="comp" presStyleCnt="0"/>
      <dgm:spPr/>
    </dgm:pt>
    <dgm:pt modelId="{1AB63360-37A1-4E86-9F7B-A9EF7D737D17}" type="pres">
      <dgm:prSet presAssocID="{5B1F41FB-029C-4222-BFA1-AC3D4AC6ED16}" presName="box" presStyleLbl="node1" presStyleIdx="2" presStyleCnt="4"/>
      <dgm:spPr/>
      <dgm:t>
        <a:bodyPr/>
        <a:lstStyle/>
        <a:p>
          <a:endParaRPr lang="en-US"/>
        </a:p>
      </dgm:t>
    </dgm:pt>
    <dgm:pt modelId="{48E10E3D-9080-44A9-87B5-6403B39B6FC0}" type="pres">
      <dgm:prSet presAssocID="{5B1F41FB-029C-4222-BFA1-AC3D4AC6ED16}"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63000" b="-63000"/>
          </a:stretch>
        </a:blipFill>
      </dgm:spPr>
      <dgm:t>
        <a:bodyPr/>
        <a:lstStyle/>
        <a:p>
          <a:endParaRPr lang="en-US"/>
        </a:p>
      </dgm:t>
    </dgm:pt>
    <dgm:pt modelId="{D5DE584A-0612-4586-8900-726C89EFBC06}" type="pres">
      <dgm:prSet presAssocID="{5B1F41FB-029C-4222-BFA1-AC3D4AC6ED16}" presName="text" presStyleLbl="node1" presStyleIdx="2" presStyleCnt="4">
        <dgm:presLayoutVars>
          <dgm:bulletEnabled val="1"/>
        </dgm:presLayoutVars>
      </dgm:prSet>
      <dgm:spPr/>
      <dgm:t>
        <a:bodyPr/>
        <a:lstStyle/>
        <a:p>
          <a:endParaRPr lang="en-US"/>
        </a:p>
      </dgm:t>
    </dgm:pt>
    <dgm:pt modelId="{BAA3CF9F-4950-4E1C-B56C-DF834841B777}" type="pres">
      <dgm:prSet presAssocID="{B8C039FE-671E-47E1-94F5-67C5CDF59DCB}" presName="spacer" presStyleCnt="0"/>
      <dgm:spPr/>
    </dgm:pt>
    <dgm:pt modelId="{88DD3198-827C-4A93-9FD6-093C3698213D}" type="pres">
      <dgm:prSet presAssocID="{3155A1A0-0083-4BFD-9FE0-9316BB72AE2B}" presName="comp" presStyleCnt="0"/>
      <dgm:spPr/>
      <dgm:t>
        <a:bodyPr/>
        <a:lstStyle/>
        <a:p>
          <a:endParaRPr lang="en-US"/>
        </a:p>
      </dgm:t>
    </dgm:pt>
    <dgm:pt modelId="{EA322F0B-3C48-47C5-9AFD-B6C4D114BEC5}" type="pres">
      <dgm:prSet presAssocID="{3155A1A0-0083-4BFD-9FE0-9316BB72AE2B}" presName="box" presStyleLbl="node1" presStyleIdx="3" presStyleCnt="4" custScaleY="103879" custLinFactNeighborY="9470"/>
      <dgm:spPr/>
      <dgm:t>
        <a:bodyPr/>
        <a:lstStyle/>
        <a:p>
          <a:endParaRPr lang="en-US"/>
        </a:p>
      </dgm:t>
    </dgm:pt>
    <dgm:pt modelId="{DC5BF4F0-5A19-4564-86E5-D9C697A52356}" type="pres">
      <dgm:prSet presAssocID="{3155A1A0-0083-4BFD-9FE0-9316BB72AE2B}" presName="img" presStyleLbl="fgImgPlace1" presStyleIdx="3" presStyleCnt="4" custLinFactNeighborX="-599" custLinFactNeighborY="-663"/>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EB560D4-5F15-4CB4-BE22-12D7ABF02D30}" type="pres">
      <dgm:prSet presAssocID="{3155A1A0-0083-4BFD-9FE0-9316BB72AE2B}" presName="text" presStyleLbl="node1" presStyleIdx="3" presStyleCnt="4">
        <dgm:presLayoutVars>
          <dgm:bulletEnabled val="1"/>
        </dgm:presLayoutVars>
      </dgm:prSet>
      <dgm:spPr/>
      <dgm:t>
        <a:bodyPr/>
        <a:lstStyle/>
        <a:p>
          <a:endParaRPr lang="en-US"/>
        </a:p>
      </dgm:t>
    </dgm:pt>
  </dgm:ptLst>
  <dgm:cxnLst>
    <dgm:cxn modelId="{ABA2F45D-3C24-46C0-A2D2-0641C15A3EE9}" type="presOf" srcId="{2EAFC5FE-C24B-483A-BA6D-4648D68A5AF2}" destId="{0C05EBF0-EFC6-4AC1-AF8E-E5E5D6812A17}" srcOrd="0" destOrd="0" presId="urn:microsoft.com/office/officeart/2005/8/layout/vList4"/>
    <dgm:cxn modelId="{D75090E9-5F5F-4BE3-877C-560467B0DC94}" type="presOf" srcId="{3155A1A0-0083-4BFD-9FE0-9316BB72AE2B}" destId="{EA322F0B-3C48-47C5-9AFD-B6C4D114BEC5}" srcOrd="0" destOrd="0" presId="urn:microsoft.com/office/officeart/2005/8/layout/vList4"/>
    <dgm:cxn modelId="{F27F6FC3-47D3-45F8-8D7A-5ED15F0ACA01}" type="presOf" srcId="{2EAFC5FE-C24B-483A-BA6D-4648D68A5AF2}" destId="{CCF0DB47-089B-47B7-9053-348AF13FFBE6}" srcOrd="1" destOrd="0" presId="urn:microsoft.com/office/officeart/2005/8/layout/vList4"/>
    <dgm:cxn modelId="{C4C85556-60DD-424A-B51A-51051405DEE3}" srcId="{81F3958D-C864-4818-8621-FCC42735F97B}" destId="{26B2B99E-990C-432B-89C1-D07E481FC881}" srcOrd="1" destOrd="0" parTransId="{3D5AC46F-9666-4544-B83A-7F09C4A58251}" sibTransId="{0F77B9A3-E755-4F28-B4A3-0E49E5662E1E}"/>
    <dgm:cxn modelId="{3E1BB068-BE1A-4FCD-B43C-910BFCDAF5D3}" type="presOf" srcId="{26B2B99E-990C-432B-89C1-D07E481FC881}" destId="{6DA60BFF-FD01-46B0-8973-3AE4B324DC69}" srcOrd="1" destOrd="0" presId="urn:microsoft.com/office/officeart/2005/8/layout/vList4"/>
    <dgm:cxn modelId="{D6F2FDB8-10F5-4135-A2E5-C8054CB72ACB}" type="presOf" srcId="{26B2B99E-990C-432B-89C1-D07E481FC881}" destId="{003715DA-D1CE-4777-B15E-51A2F55187D0}" srcOrd="0" destOrd="0" presId="urn:microsoft.com/office/officeart/2005/8/layout/vList4"/>
    <dgm:cxn modelId="{2CE6D885-FC5C-4E7F-A34C-7DB912ABBA93}" type="presOf" srcId="{5B1F41FB-029C-4222-BFA1-AC3D4AC6ED16}" destId="{D5DE584A-0612-4586-8900-726C89EFBC06}" srcOrd="1" destOrd="0" presId="urn:microsoft.com/office/officeart/2005/8/layout/vList4"/>
    <dgm:cxn modelId="{52AC2230-FA1C-4ECA-B6C4-8797BF7AD48E}" srcId="{81F3958D-C864-4818-8621-FCC42735F97B}" destId="{3155A1A0-0083-4BFD-9FE0-9316BB72AE2B}" srcOrd="3" destOrd="0" parTransId="{85481E46-A597-466B-B0FD-9774600E2E6C}" sibTransId="{8674CBBE-5BD3-44C9-BC46-3F569626F6A8}"/>
    <dgm:cxn modelId="{0CAD0B7F-21DD-49D1-B807-F0C759E75D96}" srcId="{81F3958D-C864-4818-8621-FCC42735F97B}" destId="{2EAFC5FE-C24B-483A-BA6D-4648D68A5AF2}" srcOrd="0" destOrd="0" parTransId="{55BEBFC0-5BEE-4BD2-90BD-3F992977CCB6}" sibTransId="{C142E6C2-5679-4A81-A35E-FF40B0716572}"/>
    <dgm:cxn modelId="{23FA11EA-A594-4005-B3BA-34276CA107F6}" srcId="{81F3958D-C864-4818-8621-FCC42735F97B}" destId="{5B1F41FB-029C-4222-BFA1-AC3D4AC6ED16}" srcOrd="2" destOrd="0" parTransId="{52178531-6D96-4E08-87DC-89B8003095E1}" sibTransId="{B8C039FE-671E-47E1-94F5-67C5CDF59DCB}"/>
    <dgm:cxn modelId="{B23B93D8-0DF6-4E3D-AD72-7F7477718C08}" type="presOf" srcId="{5B1F41FB-029C-4222-BFA1-AC3D4AC6ED16}" destId="{1AB63360-37A1-4E86-9F7B-A9EF7D737D17}" srcOrd="0" destOrd="0" presId="urn:microsoft.com/office/officeart/2005/8/layout/vList4"/>
    <dgm:cxn modelId="{1639A254-0273-4664-9E7E-03A07F5A5FB9}" type="presOf" srcId="{81F3958D-C864-4818-8621-FCC42735F97B}" destId="{C3AE72D1-BDC0-4CCD-ACB9-C54DDC8C6E53}" srcOrd="0" destOrd="0" presId="urn:microsoft.com/office/officeart/2005/8/layout/vList4"/>
    <dgm:cxn modelId="{D51F9769-0482-47A4-91DC-09C57DE8C81A}" type="presOf" srcId="{3155A1A0-0083-4BFD-9FE0-9316BB72AE2B}" destId="{FEB560D4-5F15-4CB4-BE22-12D7ABF02D30}" srcOrd="1" destOrd="0" presId="urn:microsoft.com/office/officeart/2005/8/layout/vList4"/>
    <dgm:cxn modelId="{8D4CD7B6-70AB-4B24-9D15-2BDCF7AEF006}" type="presParOf" srcId="{C3AE72D1-BDC0-4CCD-ACB9-C54DDC8C6E53}" destId="{8FAAF5F8-2874-487E-978B-F56E38EE73C9}" srcOrd="0" destOrd="0" presId="urn:microsoft.com/office/officeart/2005/8/layout/vList4"/>
    <dgm:cxn modelId="{6F15146F-A4FD-4FE3-8B00-BA214DB39AA2}" type="presParOf" srcId="{8FAAF5F8-2874-487E-978B-F56E38EE73C9}" destId="{0C05EBF0-EFC6-4AC1-AF8E-E5E5D6812A17}" srcOrd="0" destOrd="0" presId="urn:microsoft.com/office/officeart/2005/8/layout/vList4"/>
    <dgm:cxn modelId="{53998261-0CD8-4E5C-A1D8-9764FD30D06E}" type="presParOf" srcId="{8FAAF5F8-2874-487E-978B-F56E38EE73C9}" destId="{BFB56E4B-940B-46F3-943A-3B00B48880F3}" srcOrd="1" destOrd="0" presId="urn:microsoft.com/office/officeart/2005/8/layout/vList4"/>
    <dgm:cxn modelId="{7B74E5C0-7BD0-4346-923E-3029AC8D0CE1}" type="presParOf" srcId="{8FAAF5F8-2874-487E-978B-F56E38EE73C9}" destId="{CCF0DB47-089B-47B7-9053-348AF13FFBE6}" srcOrd="2" destOrd="0" presId="urn:microsoft.com/office/officeart/2005/8/layout/vList4"/>
    <dgm:cxn modelId="{9DB4EF59-BAA3-4D77-ADA1-1AF9BA9C90B6}" type="presParOf" srcId="{C3AE72D1-BDC0-4CCD-ACB9-C54DDC8C6E53}" destId="{6E915C3F-73A8-4FD7-9646-47B970E02490}" srcOrd="1" destOrd="0" presId="urn:microsoft.com/office/officeart/2005/8/layout/vList4"/>
    <dgm:cxn modelId="{FE8CADF1-4116-40F0-915E-AA7E195EF4C7}" type="presParOf" srcId="{C3AE72D1-BDC0-4CCD-ACB9-C54DDC8C6E53}" destId="{74EB45CE-63B3-45E1-895F-D9D7E97DA794}" srcOrd="2" destOrd="0" presId="urn:microsoft.com/office/officeart/2005/8/layout/vList4"/>
    <dgm:cxn modelId="{55B8AE48-8D0B-444D-B300-3CBD1A19474C}" type="presParOf" srcId="{74EB45CE-63B3-45E1-895F-D9D7E97DA794}" destId="{003715DA-D1CE-4777-B15E-51A2F55187D0}" srcOrd="0" destOrd="0" presId="urn:microsoft.com/office/officeart/2005/8/layout/vList4"/>
    <dgm:cxn modelId="{94438596-B764-4EB1-854A-023C8F508F5F}" type="presParOf" srcId="{74EB45CE-63B3-45E1-895F-D9D7E97DA794}" destId="{DE38DA2E-32D8-472F-908D-41EB4E8BC213}" srcOrd="1" destOrd="0" presId="urn:microsoft.com/office/officeart/2005/8/layout/vList4"/>
    <dgm:cxn modelId="{BE387F6B-B168-40D6-8550-3C2A12F27EB5}" type="presParOf" srcId="{74EB45CE-63B3-45E1-895F-D9D7E97DA794}" destId="{6DA60BFF-FD01-46B0-8973-3AE4B324DC69}" srcOrd="2" destOrd="0" presId="urn:microsoft.com/office/officeart/2005/8/layout/vList4"/>
    <dgm:cxn modelId="{C422F60F-B4DE-4C03-96B5-70ED87DF3735}" type="presParOf" srcId="{C3AE72D1-BDC0-4CCD-ACB9-C54DDC8C6E53}" destId="{94458C47-F12E-4A81-AE4B-8DA99D763DA9}" srcOrd="3" destOrd="0" presId="urn:microsoft.com/office/officeart/2005/8/layout/vList4"/>
    <dgm:cxn modelId="{6F3DCB02-AA9A-4587-933D-B70E73EEAE05}" type="presParOf" srcId="{C3AE72D1-BDC0-4CCD-ACB9-C54DDC8C6E53}" destId="{98002DC1-C025-4824-829B-8AD3CCB1F67B}" srcOrd="4" destOrd="0" presId="urn:microsoft.com/office/officeart/2005/8/layout/vList4"/>
    <dgm:cxn modelId="{69439EAB-1F06-4E37-8E02-B202EB2D184C}" type="presParOf" srcId="{98002DC1-C025-4824-829B-8AD3CCB1F67B}" destId="{1AB63360-37A1-4E86-9F7B-A9EF7D737D17}" srcOrd="0" destOrd="0" presId="urn:microsoft.com/office/officeart/2005/8/layout/vList4"/>
    <dgm:cxn modelId="{212F17A1-B744-4C4C-BD0E-C455B65ABA0A}" type="presParOf" srcId="{98002DC1-C025-4824-829B-8AD3CCB1F67B}" destId="{48E10E3D-9080-44A9-87B5-6403B39B6FC0}" srcOrd="1" destOrd="0" presId="urn:microsoft.com/office/officeart/2005/8/layout/vList4"/>
    <dgm:cxn modelId="{04D989D5-5BD9-4104-A51C-C35B204676F2}" type="presParOf" srcId="{98002DC1-C025-4824-829B-8AD3CCB1F67B}" destId="{D5DE584A-0612-4586-8900-726C89EFBC06}" srcOrd="2" destOrd="0" presId="urn:microsoft.com/office/officeart/2005/8/layout/vList4"/>
    <dgm:cxn modelId="{5D98DC1C-8681-4418-9E33-360E35484946}" type="presParOf" srcId="{C3AE72D1-BDC0-4CCD-ACB9-C54DDC8C6E53}" destId="{BAA3CF9F-4950-4E1C-B56C-DF834841B777}" srcOrd="5" destOrd="0" presId="urn:microsoft.com/office/officeart/2005/8/layout/vList4"/>
    <dgm:cxn modelId="{B7F0BD5C-03BF-4F6D-AE83-83A69E0E1882}" type="presParOf" srcId="{C3AE72D1-BDC0-4CCD-ACB9-C54DDC8C6E53}" destId="{88DD3198-827C-4A93-9FD6-093C3698213D}" srcOrd="6" destOrd="0" presId="urn:microsoft.com/office/officeart/2005/8/layout/vList4"/>
    <dgm:cxn modelId="{40B46A06-07D8-46CD-BFCE-B3A5A8C280C3}" type="presParOf" srcId="{88DD3198-827C-4A93-9FD6-093C3698213D}" destId="{EA322F0B-3C48-47C5-9AFD-B6C4D114BEC5}" srcOrd="0" destOrd="0" presId="urn:microsoft.com/office/officeart/2005/8/layout/vList4"/>
    <dgm:cxn modelId="{49E4C9CE-DBDF-4C4B-AD71-5F489FB20A5C}" type="presParOf" srcId="{88DD3198-827C-4A93-9FD6-093C3698213D}" destId="{DC5BF4F0-5A19-4564-86E5-D9C697A52356}" srcOrd="1" destOrd="0" presId="urn:microsoft.com/office/officeart/2005/8/layout/vList4"/>
    <dgm:cxn modelId="{D66A2190-82D5-497C-B6BB-CA9A083FDCB5}" type="presParOf" srcId="{88DD3198-827C-4A93-9FD6-093C3698213D}" destId="{FEB560D4-5F15-4CB4-BE22-12D7ABF02D30}"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74CA8-1F98-471B-915E-61676F491C15}">
      <dsp:nvSpPr>
        <dsp:cNvPr id="0" name=""/>
        <dsp:cNvSpPr/>
      </dsp:nvSpPr>
      <dsp:spPr>
        <a:xfrm>
          <a:off x="0" y="392254"/>
          <a:ext cx="8153400" cy="453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D1B02F-681C-4607-A515-2996EDD80D2C}">
      <dsp:nvSpPr>
        <dsp:cNvPr id="0" name=""/>
        <dsp:cNvSpPr/>
      </dsp:nvSpPr>
      <dsp:spPr>
        <a:xfrm>
          <a:off x="403290" y="126574"/>
          <a:ext cx="7747706" cy="5313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b="0" kern="1200" dirty="0" smtClean="0">
              <a:latin typeface="+mn-lt"/>
            </a:rPr>
            <a:t>Section One:   What is a 3PVRO?</a:t>
          </a:r>
          <a:endParaRPr lang="en-US" sz="2000" b="0" kern="1200" dirty="0">
            <a:latin typeface="+mn-lt"/>
          </a:endParaRPr>
        </a:p>
      </dsp:txBody>
      <dsp:txXfrm>
        <a:off x="429229" y="152513"/>
        <a:ext cx="7695828" cy="479482"/>
      </dsp:txXfrm>
    </dsp:sp>
    <dsp:sp modelId="{7940ADA5-7213-4638-83EA-4B6DEBB2CFCD}">
      <dsp:nvSpPr>
        <dsp:cNvPr id="0" name=""/>
        <dsp:cNvSpPr/>
      </dsp:nvSpPr>
      <dsp:spPr>
        <a:xfrm>
          <a:off x="0" y="1208734"/>
          <a:ext cx="8153400" cy="45360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9917DD-EA88-487F-95F2-C51E97B45A2B}">
      <dsp:nvSpPr>
        <dsp:cNvPr id="0" name=""/>
        <dsp:cNvSpPr/>
      </dsp:nvSpPr>
      <dsp:spPr>
        <a:xfrm>
          <a:off x="403290" y="943054"/>
          <a:ext cx="7747706" cy="53136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kern="1200" dirty="0" smtClean="0"/>
            <a:t>Section Two:   How to register as a 3PVRO?</a:t>
          </a:r>
          <a:endParaRPr lang="en-US" sz="2000" kern="1200" dirty="0"/>
        </a:p>
      </dsp:txBody>
      <dsp:txXfrm>
        <a:off x="429229" y="968993"/>
        <a:ext cx="7695828" cy="479482"/>
      </dsp:txXfrm>
    </dsp:sp>
    <dsp:sp modelId="{C4D9757D-1A4C-4496-BAF8-82BA30037D9E}">
      <dsp:nvSpPr>
        <dsp:cNvPr id="0" name=""/>
        <dsp:cNvSpPr/>
      </dsp:nvSpPr>
      <dsp:spPr>
        <a:xfrm>
          <a:off x="0" y="2025214"/>
          <a:ext cx="8153400" cy="45360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C209CB-45BD-4674-BDF9-3A39C5805FFE}">
      <dsp:nvSpPr>
        <dsp:cNvPr id="0" name=""/>
        <dsp:cNvSpPr/>
      </dsp:nvSpPr>
      <dsp:spPr>
        <a:xfrm>
          <a:off x="403290" y="1759534"/>
          <a:ext cx="7747706" cy="53136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b="0" kern="1200" dirty="0" smtClean="0"/>
            <a:t>Section Three:   What to do as a 3PVRO?</a:t>
          </a:r>
          <a:endParaRPr lang="en-US" sz="2000" b="0" kern="1200" dirty="0"/>
        </a:p>
      </dsp:txBody>
      <dsp:txXfrm>
        <a:off x="429229" y="1785473"/>
        <a:ext cx="7695828" cy="479482"/>
      </dsp:txXfrm>
    </dsp:sp>
    <dsp:sp modelId="{8FAFA033-2912-4FC3-A289-E1E54C9966BC}">
      <dsp:nvSpPr>
        <dsp:cNvPr id="0" name=""/>
        <dsp:cNvSpPr/>
      </dsp:nvSpPr>
      <dsp:spPr>
        <a:xfrm>
          <a:off x="0" y="2841694"/>
          <a:ext cx="8153400" cy="453600"/>
        </a:xfrm>
        <a:prstGeom prst="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7A7C12-D3CB-48C2-B3CD-2A5B52B53253}">
      <dsp:nvSpPr>
        <dsp:cNvPr id="0" name=""/>
        <dsp:cNvSpPr/>
      </dsp:nvSpPr>
      <dsp:spPr>
        <a:xfrm>
          <a:off x="403290" y="2576014"/>
          <a:ext cx="7747706" cy="5313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b="0" kern="1200" dirty="0" smtClean="0"/>
            <a:t>Section Four:   What constitutes non-compliance?</a:t>
          </a:r>
          <a:endParaRPr lang="en-US" sz="2000" b="0" kern="1200" dirty="0"/>
        </a:p>
      </dsp:txBody>
      <dsp:txXfrm>
        <a:off x="429229" y="2601953"/>
        <a:ext cx="7695828" cy="479482"/>
      </dsp:txXfrm>
    </dsp:sp>
    <dsp:sp modelId="{3DC5FF1C-75B5-4FCF-A551-1A5F8697A583}">
      <dsp:nvSpPr>
        <dsp:cNvPr id="0" name=""/>
        <dsp:cNvSpPr/>
      </dsp:nvSpPr>
      <dsp:spPr>
        <a:xfrm>
          <a:off x="0" y="3658174"/>
          <a:ext cx="8153400" cy="4536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2368FE-2636-4C58-8BF0-822C0703AAB3}">
      <dsp:nvSpPr>
        <dsp:cNvPr id="0" name=""/>
        <dsp:cNvSpPr/>
      </dsp:nvSpPr>
      <dsp:spPr>
        <a:xfrm>
          <a:off x="403290" y="3392494"/>
          <a:ext cx="7747706" cy="53136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b="0" kern="1200" dirty="0" smtClean="0"/>
            <a:t>Section Five:   Division of Elections’ and Supervisor of Elections’ Role</a:t>
          </a:r>
          <a:endParaRPr lang="en-US" sz="2000" b="0" kern="1200" dirty="0"/>
        </a:p>
      </dsp:txBody>
      <dsp:txXfrm>
        <a:off x="429229" y="3418433"/>
        <a:ext cx="7695828" cy="479482"/>
      </dsp:txXfrm>
    </dsp:sp>
    <dsp:sp modelId="{3F9CA09C-C6C4-43BB-B994-1863705B4B0F}">
      <dsp:nvSpPr>
        <dsp:cNvPr id="0" name=""/>
        <dsp:cNvSpPr/>
      </dsp:nvSpPr>
      <dsp:spPr>
        <a:xfrm>
          <a:off x="0" y="4474654"/>
          <a:ext cx="8153400" cy="453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20F8A4-7190-43EA-921B-A16E001124C1}">
      <dsp:nvSpPr>
        <dsp:cNvPr id="0" name=""/>
        <dsp:cNvSpPr/>
      </dsp:nvSpPr>
      <dsp:spPr>
        <a:xfrm>
          <a:off x="403290" y="4208974"/>
          <a:ext cx="7747706" cy="5313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889000" rtl="0">
            <a:lnSpc>
              <a:spcPct val="90000"/>
            </a:lnSpc>
            <a:spcBef>
              <a:spcPct val="0"/>
            </a:spcBef>
            <a:spcAft>
              <a:spcPct val="35000"/>
            </a:spcAft>
          </a:pPr>
          <a:r>
            <a:rPr lang="en-US" sz="2000" b="0" kern="1200" dirty="0" smtClean="0"/>
            <a:t>Section Six:   Resources and Contact Information</a:t>
          </a:r>
          <a:endParaRPr lang="en-US" sz="2000" b="0" kern="1200" dirty="0"/>
        </a:p>
      </dsp:txBody>
      <dsp:txXfrm>
        <a:off x="429229" y="4234913"/>
        <a:ext cx="7695828"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6EE65-5BA1-4B10-BDAF-121A75967BCF}">
      <dsp:nvSpPr>
        <dsp:cNvPr id="0" name=""/>
        <dsp:cNvSpPr/>
      </dsp:nvSpPr>
      <dsp:spPr>
        <a:xfrm>
          <a:off x="0" y="4197532"/>
          <a:ext cx="9144000" cy="91831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Secretary of State Referral to Attorney General </a:t>
          </a:r>
        </a:p>
        <a:p>
          <a:pPr lvl="0" algn="ctr" defTabSz="889000">
            <a:lnSpc>
              <a:spcPct val="90000"/>
            </a:lnSpc>
            <a:spcBef>
              <a:spcPct val="0"/>
            </a:spcBef>
            <a:spcAft>
              <a:spcPct val="35000"/>
            </a:spcAft>
          </a:pPr>
          <a:r>
            <a:rPr lang="en-US" sz="2000" kern="1200" dirty="0" smtClean="0"/>
            <a:t>upon reasonable belief that violation has occurred </a:t>
          </a:r>
          <a:endParaRPr lang="en-US" sz="2000" kern="1200" dirty="0"/>
        </a:p>
      </dsp:txBody>
      <dsp:txXfrm>
        <a:off x="0" y="4197532"/>
        <a:ext cx="9144000" cy="918317"/>
      </dsp:txXfrm>
    </dsp:sp>
    <dsp:sp modelId="{98D9A863-CEA6-453E-8889-7D461305C94A}">
      <dsp:nvSpPr>
        <dsp:cNvPr id="0" name=""/>
        <dsp:cNvSpPr/>
      </dsp:nvSpPr>
      <dsp:spPr>
        <a:xfrm rot="10800000">
          <a:off x="0" y="2798935"/>
          <a:ext cx="9144000" cy="1412372"/>
        </a:xfrm>
        <a:prstGeom prst="upArrowCallout">
          <a:avLst/>
        </a:prstGeom>
        <a:solidFill>
          <a:schemeClr val="accent2">
            <a:hueOff val="1080030"/>
            <a:satOff val="150"/>
            <a:lumOff val="1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Failure to return</a:t>
          </a:r>
          <a:endParaRPr lang="en-US" sz="2000" kern="1200" dirty="0"/>
        </a:p>
      </dsp:txBody>
      <dsp:txXfrm rot="-10800000">
        <a:off x="0" y="2798935"/>
        <a:ext cx="9144000" cy="495742"/>
      </dsp:txXfrm>
    </dsp:sp>
    <dsp:sp modelId="{314B41D8-5982-4650-AD12-682951DF46C1}">
      <dsp:nvSpPr>
        <dsp:cNvPr id="0" name=""/>
        <dsp:cNvSpPr/>
      </dsp:nvSpPr>
      <dsp:spPr>
        <a:xfrm>
          <a:off x="0" y="3294677"/>
          <a:ext cx="4572000" cy="42229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Potential Fine $500/app</a:t>
          </a:r>
          <a:endParaRPr lang="en-US" sz="2000" kern="1200" dirty="0"/>
        </a:p>
      </dsp:txBody>
      <dsp:txXfrm>
        <a:off x="0" y="3294677"/>
        <a:ext cx="4572000" cy="422299"/>
      </dsp:txXfrm>
    </dsp:sp>
    <dsp:sp modelId="{68E64EDA-B0A7-438C-BCE9-CD951B631C76}">
      <dsp:nvSpPr>
        <dsp:cNvPr id="0" name=""/>
        <dsp:cNvSpPr/>
      </dsp:nvSpPr>
      <dsp:spPr>
        <a:xfrm>
          <a:off x="4572000" y="3294677"/>
          <a:ext cx="4572000" cy="422299"/>
        </a:xfrm>
        <a:prstGeom prst="rect">
          <a:avLst/>
        </a:prstGeom>
        <a:solidFill>
          <a:schemeClr val="accent2">
            <a:tint val="40000"/>
            <a:alpha val="90000"/>
            <a:hueOff val="452061"/>
            <a:satOff val="169"/>
            <a:lumOff val="21"/>
            <a:alphaOff val="0"/>
          </a:schemeClr>
        </a:solidFill>
        <a:ln w="15875" cap="flat" cmpd="sng" algn="ctr">
          <a:solidFill>
            <a:schemeClr val="accent2">
              <a:tint val="40000"/>
              <a:alpha val="90000"/>
              <a:hueOff val="452061"/>
              <a:satOff val="169"/>
              <a:lumOff val="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Willful - $1000</a:t>
          </a:r>
          <a:endParaRPr lang="en-US" sz="2000" kern="1200" dirty="0"/>
        </a:p>
      </dsp:txBody>
      <dsp:txXfrm>
        <a:off x="4572000" y="3294677"/>
        <a:ext cx="4572000" cy="422299"/>
      </dsp:txXfrm>
    </dsp:sp>
    <dsp:sp modelId="{EEB495A7-912B-4500-A257-7792132FB162}">
      <dsp:nvSpPr>
        <dsp:cNvPr id="0" name=""/>
        <dsp:cNvSpPr/>
      </dsp:nvSpPr>
      <dsp:spPr>
        <a:xfrm rot="10800000">
          <a:off x="0" y="1400337"/>
          <a:ext cx="9144000" cy="1412372"/>
        </a:xfrm>
        <a:prstGeom prst="upArrowCallout">
          <a:avLst/>
        </a:prstGeom>
        <a:solidFill>
          <a:schemeClr val="accent2">
            <a:hueOff val="2160060"/>
            <a:satOff val="301"/>
            <a:lumOff val="2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Untimely return – after book closing for most recent state or local election</a:t>
          </a:r>
          <a:endParaRPr lang="en-US" sz="2000" kern="1200" dirty="0"/>
        </a:p>
      </dsp:txBody>
      <dsp:txXfrm rot="-10800000">
        <a:off x="0" y="1400337"/>
        <a:ext cx="9144000" cy="495742"/>
      </dsp:txXfrm>
    </dsp:sp>
    <dsp:sp modelId="{195EEF76-7EA0-4696-8A21-2EE8E45DCA5F}">
      <dsp:nvSpPr>
        <dsp:cNvPr id="0" name=""/>
        <dsp:cNvSpPr/>
      </dsp:nvSpPr>
      <dsp:spPr>
        <a:xfrm>
          <a:off x="0" y="1896080"/>
          <a:ext cx="4572000" cy="422299"/>
        </a:xfrm>
        <a:prstGeom prst="rect">
          <a:avLst/>
        </a:prstGeom>
        <a:solidFill>
          <a:schemeClr val="accent2">
            <a:tint val="40000"/>
            <a:alpha val="90000"/>
            <a:hueOff val="904122"/>
            <a:satOff val="337"/>
            <a:lumOff val="42"/>
            <a:alphaOff val="0"/>
          </a:schemeClr>
        </a:solidFill>
        <a:ln w="15875" cap="flat" cmpd="sng" algn="ctr">
          <a:solidFill>
            <a:schemeClr val="accent2">
              <a:tint val="40000"/>
              <a:alpha val="90000"/>
              <a:hueOff val="904122"/>
              <a:satOff val="337"/>
              <a:lumOff val="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Potential Fine $100/app</a:t>
          </a:r>
          <a:endParaRPr lang="en-US" sz="2000" kern="1200" dirty="0"/>
        </a:p>
      </dsp:txBody>
      <dsp:txXfrm>
        <a:off x="0" y="1896080"/>
        <a:ext cx="4572000" cy="422299"/>
      </dsp:txXfrm>
    </dsp:sp>
    <dsp:sp modelId="{C65D4FBD-A775-481D-AE1A-A2DEB099EF1C}">
      <dsp:nvSpPr>
        <dsp:cNvPr id="0" name=""/>
        <dsp:cNvSpPr/>
      </dsp:nvSpPr>
      <dsp:spPr>
        <a:xfrm>
          <a:off x="4572000" y="1896080"/>
          <a:ext cx="4572000" cy="422299"/>
        </a:xfrm>
        <a:prstGeom prst="rect">
          <a:avLst/>
        </a:prstGeom>
        <a:solidFill>
          <a:schemeClr val="accent2">
            <a:tint val="40000"/>
            <a:alpha val="90000"/>
            <a:hueOff val="1356183"/>
            <a:satOff val="506"/>
            <a:lumOff val="64"/>
            <a:alphaOff val="0"/>
          </a:schemeClr>
        </a:solidFill>
        <a:ln w="15875" cap="flat" cmpd="sng" algn="ctr">
          <a:solidFill>
            <a:schemeClr val="accent2">
              <a:tint val="40000"/>
              <a:alpha val="90000"/>
              <a:hueOff val="1356183"/>
              <a:satOff val="506"/>
              <a:lumOff val="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Willful - $500</a:t>
          </a:r>
          <a:endParaRPr lang="en-US" sz="2000" kern="1200" dirty="0"/>
        </a:p>
      </dsp:txBody>
      <dsp:txXfrm>
        <a:off x="4572000" y="1896080"/>
        <a:ext cx="4572000" cy="422299"/>
      </dsp:txXfrm>
    </dsp:sp>
    <dsp:sp modelId="{57E9EC60-4AD0-4E09-A43B-7DA2C18BF68F}">
      <dsp:nvSpPr>
        <dsp:cNvPr id="0" name=""/>
        <dsp:cNvSpPr/>
      </dsp:nvSpPr>
      <dsp:spPr>
        <a:xfrm rot="10800000">
          <a:off x="0" y="0"/>
          <a:ext cx="9144000" cy="1412372"/>
        </a:xfrm>
        <a:prstGeom prst="upArrowCallout">
          <a:avLst/>
        </a:prstGeom>
        <a:solidFill>
          <a:schemeClr val="accent2">
            <a:hueOff val="3240090"/>
            <a:satOff val="451"/>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80000"/>
            </a:lnSpc>
            <a:spcBef>
              <a:spcPct val="0"/>
            </a:spcBef>
            <a:spcAft>
              <a:spcPct val="35000"/>
            </a:spcAft>
          </a:pPr>
          <a:r>
            <a:rPr lang="en-US" sz="2000" kern="1200" dirty="0" smtClean="0"/>
            <a:t>Untimely return – more than 14 days after date signed or collected or bookclosing, whichever is sooner</a:t>
          </a:r>
          <a:endParaRPr lang="en-US" sz="2000" kern="1200" dirty="0"/>
        </a:p>
      </dsp:txBody>
      <dsp:txXfrm rot="-10800000">
        <a:off x="0" y="0"/>
        <a:ext cx="9144000" cy="495742"/>
      </dsp:txXfrm>
    </dsp:sp>
    <dsp:sp modelId="{3FCD0B20-B0E1-4268-815C-D89E97689C4B}">
      <dsp:nvSpPr>
        <dsp:cNvPr id="0" name=""/>
        <dsp:cNvSpPr/>
      </dsp:nvSpPr>
      <dsp:spPr>
        <a:xfrm>
          <a:off x="0" y="497482"/>
          <a:ext cx="4572000" cy="422299"/>
        </a:xfrm>
        <a:prstGeom prst="rect">
          <a:avLst/>
        </a:prstGeom>
        <a:solidFill>
          <a:schemeClr val="accent2">
            <a:tint val="40000"/>
            <a:alpha val="90000"/>
            <a:hueOff val="1808244"/>
            <a:satOff val="674"/>
            <a:lumOff val="85"/>
            <a:alphaOff val="0"/>
          </a:schemeClr>
        </a:solidFill>
        <a:ln w="15875" cap="flat" cmpd="sng" algn="ctr">
          <a:solidFill>
            <a:schemeClr val="accent2">
              <a:tint val="40000"/>
              <a:alpha val="90000"/>
              <a:hueOff val="1808244"/>
              <a:satOff val="674"/>
              <a:lumOff val="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Potential Fine $50/app</a:t>
          </a:r>
          <a:endParaRPr lang="en-US" sz="2000" kern="1200" dirty="0"/>
        </a:p>
      </dsp:txBody>
      <dsp:txXfrm>
        <a:off x="0" y="497482"/>
        <a:ext cx="4572000" cy="422299"/>
      </dsp:txXfrm>
    </dsp:sp>
    <dsp:sp modelId="{0FF19164-8ED5-4A6B-A052-008EFA63A831}">
      <dsp:nvSpPr>
        <dsp:cNvPr id="0" name=""/>
        <dsp:cNvSpPr/>
      </dsp:nvSpPr>
      <dsp:spPr>
        <a:xfrm>
          <a:off x="4572000" y="497482"/>
          <a:ext cx="4572000" cy="422299"/>
        </a:xfrm>
        <a:prstGeom prst="rect">
          <a:avLst/>
        </a:prstGeom>
        <a:solidFill>
          <a:schemeClr val="accent2">
            <a:tint val="40000"/>
            <a:alpha val="90000"/>
            <a:hueOff val="2260305"/>
            <a:satOff val="843"/>
            <a:lumOff val="106"/>
            <a:alphaOff val="0"/>
          </a:schemeClr>
        </a:solidFill>
        <a:ln w="15875" cap="flat" cmpd="sng" algn="ctr">
          <a:solidFill>
            <a:schemeClr val="accent2">
              <a:tint val="40000"/>
              <a:alpha val="90000"/>
              <a:hueOff val="2260305"/>
              <a:satOff val="843"/>
              <a:lumOff val="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Willful - $250</a:t>
          </a:r>
          <a:endParaRPr lang="en-US" sz="2000" kern="1200" dirty="0"/>
        </a:p>
      </dsp:txBody>
      <dsp:txXfrm>
        <a:off x="4572000" y="497482"/>
        <a:ext cx="4572000" cy="4222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7E3BF-CA39-458A-B40A-6B607FDD5B8F}">
      <dsp:nvSpPr>
        <dsp:cNvPr id="0" name=""/>
        <dsp:cNvSpPr/>
      </dsp:nvSpPr>
      <dsp:spPr>
        <a:xfrm>
          <a:off x="0" y="0"/>
          <a:ext cx="8915400" cy="132829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indent="-457200" algn="l" rtl="0">
            <a:lnSpc>
              <a:spcPct val="100000"/>
            </a:lnSpc>
            <a:spcBef>
              <a:spcPct val="0"/>
            </a:spcBef>
            <a:spcAft>
              <a:spcPts val="200"/>
            </a:spcAft>
          </a:pPr>
          <a:r>
            <a:rPr lang="en-US" sz="1800" kern="1200" dirty="0" smtClean="0"/>
            <a:t>- Process request to register as 3PVRO</a:t>
          </a:r>
        </a:p>
        <a:p>
          <a:pPr marL="118872" marR="0" lvl="0" indent="-457200" algn="l" defTabSz="914400" rtl="0" eaLnBrk="1" fontAlgn="auto" latinLnBrk="0" hangingPunct="1">
            <a:lnSpc>
              <a:spcPct val="100000"/>
            </a:lnSpc>
            <a:spcBef>
              <a:spcPct val="0"/>
            </a:spcBef>
            <a:spcAft>
              <a:spcPts val="200"/>
            </a:spcAft>
            <a:buClrTx/>
            <a:buSzTx/>
            <a:buFontTx/>
            <a:buNone/>
            <a:tabLst/>
            <a:defRPr/>
          </a:pPr>
          <a:r>
            <a:rPr lang="en-US" sz="1800" kern="1200" dirty="0" smtClean="0"/>
            <a:t>- Assign a newly registered 3PVRO a unique identifier #</a:t>
          </a:r>
        </a:p>
        <a:p>
          <a:pPr marL="118872" marR="0" lvl="0" indent="-457200" algn="l" defTabSz="914400" rtl="0" eaLnBrk="1" fontAlgn="auto" latinLnBrk="0" hangingPunct="1">
            <a:lnSpc>
              <a:spcPct val="100000"/>
            </a:lnSpc>
            <a:spcBef>
              <a:spcPct val="0"/>
            </a:spcBef>
            <a:spcAft>
              <a:spcPts val="200"/>
            </a:spcAft>
            <a:buClrTx/>
            <a:buSzTx/>
            <a:buFontTx/>
            <a:buNone/>
            <a:tabLst/>
            <a:defRPr/>
          </a:pPr>
          <a:r>
            <a:rPr lang="en-US" sz="1800" kern="1200" dirty="0" smtClean="0"/>
            <a:t>- Provide blank applications requested by 3PVRO</a:t>
          </a:r>
        </a:p>
        <a:p>
          <a:pPr marL="118872" marR="0" lvl="0" indent="-457200" algn="l" defTabSz="914400" rtl="0" eaLnBrk="1" fontAlgn="auto" latinLnBrk="0" hangingPunct="1">
            <a:lnSpc>
              <a:spcPct val="100000"/>
            </a:lnSpc>
            <a:spcBef>
              <a:spcPct val="0"/>
            </a:spcBef>
            <a:spcAft>
              <a:spcPts val="200"/>
            </a:spcAft>
            <a:buClrTx/>
            <a:buSzTx/>
            <a:buFontTx/>
            <a:buNone/>
            <a:tabLst/>
            <a:defRPr/>
          </a:pPr>
          <a:r>
            <a:rPr lang="en-US" sz="1800" kern="1200" dirty="0" smtClean="0"/>
            <a:t>- Provide 3PVRO power point training</a:t>
          </a:r>
        </a:p>
      </dsp:txBody>
      <dsp:txXfrm>
        <a:off x="1915909" y="0"/>
        <a:ext cx="6999490" cy="1328290"/>
      </dsp:txXfrm>
    </dsp:sp>
    <dsp:sp modelId="{5D55F92C-5107-4C16-801A-0BFB0AAC13BB}">
      <dsp:nvSpPr>
        <dsp:cNvPr id="0" name=""/>
        <dsp:cNvSpPr/>
      </dsp:nvSpPr>
      <dsp:spPr>
        <a:xfrm>
          <a:off x="132829" y="132829"/>
          <a:ext cx="1783080" cy="106263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7000" r="-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05EBF0-EFC6-4AC1-AF8E-E5E5D6812A17}">
      <dsp:nvSpPr>
        <dsp:cNvPr id="0" name=""/>
        <dsp:cNvSpPr/>
      </dsp:nvSpPr>
      <dsp:spPr>
        <a:xfrm>
          <a:off x="0" y="1461119"/>
          <a:ext cx="8915400" cy="1328290"/>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marR="0" lvl="0" indent="-457200" algn="l" defTabSz="914400" rtl="0" eaLnBrk="1" fontAlgn="auto" latinLnBrk="0" hangingPunct="1">
            <a:lnSpc>
              <a:spcPct val="90000"/>
            </a:lnSpc>
            <a:spcBef>
              <a:spcPct val="0"/>
            </a:spcBef>
            <a:spcAft>
              <a:spcPts val="756"/>
            </a:spcAft>
            <a:buClrTx/>
            <a:buSzTx/>
            <a:buFontTx/>
            <a:buNone/>
            <a:tabLst/>
            <a:defRPr/>
          </a:pPr>
          <a:r>
            <a:rPr lang="en-US" sz="1800" kern="1200" dirty="0" smtClean="0"/>
            <a:t>- Maintain online database of 3PVROs and distributed/returned forms</a:t>
          </a:r>
        </a:p>
        <a:p>
          <a:pPr marL="118872" marR="0" lvl="0" indent="-457200" algn="l" defTabSz="914400" rtl="0" eaLnBrk="1" fontAlgn="auto" latinLnBrk="0" hangingPunct="1">
            <a:lnSpc>
              <a:spcPct val="90000"/>
            </a:lnSpc>
            <a:spcBef>
              <a:spcPct val="0"/>
            </a:spcBef>
            <a:spcAft>
              <a:spcPts val="756"/>
            </a:spcAft>
            <a:buClrTx/>
            <a:buSzTx/>
            <a:buFontTx/>
            <a:buNone/>
            <a:tabLst/>
            <a:defRPr/>
          </a:pPr>
          <a:r>
            <a:rPr lang="en-US" sz="1800" kern="1200" dirty="0" smtClean="0">
              <a:latin typeface="+mn-lt"/>
            </a:rPr>
            <a:t>- Verify 3VPRO name and assigned name on public 3PVRO database</a:t>
          </a:r>
          <a:endParaRPr lang="en-US" sz="1800" kern="1200" dirty="0"/>
        </a:p>
      </dsp:txBody>
      <dsp:txXfrm>
        <a:off x="1915909" y="1461119"/>
        <a:ext cx="6999490" cy="1328290"/>
      </dsp:txXfrm>
    </dsp:sp>
    <dsp:sp modelId="{BFB56E4B-940B-46F3-943A-3B00B48880F3}">
      <dsp:nvSpPr>
        <dsp:cNvPr id="0" name=""/>
        <dsp:cNvSpPr/>
      </dsp:nvSpPr>
      <dsp:spPr>
        <a:xfrm>
          <a:off x="132829" y="1593948"/>
          <a:ext cx="1783080" cy="106263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8000" r="-5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A65FF5-1ED9-451E-9A1E-3ABA8D38A318}">
      <dsp:nvSpPr>
        <dsp:cNvPr id="0" name=""/>
        <dsp:cNvSpPr/>
      </dsp:nvSpPr>
      <dsp:spPr>
        <a:xfrm>
          <a:off x="0" y="2922239"/>
          <a:ext cx="8915400" cy="1328290"/>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lvl="0" indent="-457200" algn="l" defTabSz="977900" rtl="0">
            <a:lnSpc>
              <a:spcPct val="90000"/>
            </a:lnSpc>
            <a:spcBef>
              <a:spcPct val="0"/>
            </a:spcBef>
            <a:spcAft>
              <a:spcPct val="35000"/>
            </a:spcAft>
          </a:pPr>
          <a:r>
            <a:rPr lang="en-US" sz="1800" kern="1200" dirty="0" smtClean="0"/>
            <a:t>- Process and forward returned 3PVRO voter registration applications to respective Supervisor of Elections</a:t>
          </a:r>
        </a:p>
      </dsp:txBody>
      <dsp:txXfrm>
        <a:off x="1915909" y="2922239"/>
        <a:ext cx="6999490" cy="1328290"/>
      </dsp:txXfrm>
    </dsp:sp>
    <dsp:sp modelId="{F4C7D8AD-8936-4DCC-845E-4B267D6F9A25}">
      <dsp:nvSpPr>
        <dsp:cNvPr id="0" name=""/>
        <dsp:cNvSpPr/>
      </dsp:nvSpPr>
      <dsp:spPr>
        <a:xfrm>
          <a:off x="132829" y="3055068"/>
          <a:ext cx="1783080" cy="1062632"/>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4000" b="-2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322F0B-3C48-47C5-9AFD-B6C4D114BEC5}">
      <dsp:nvSpPr>
        <dsp:cNvPr id="0" name=""/>
        <dsp:cNvSpPr/>
      </dsp:nvSpPr>
      <dsp:spPr>
        <a:xfrm>
          <a:off x="0" y="4383359"/>
          <a:ext cx="8915400" cy="1328290"/>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lvl="0" indent="-457200" algn="l" defTabSz="800100" rtl="0">
            <a:lnSpc>
              <a:spcPct val="90000"/>
            </a:lnSpc>
            <a:spcBef>
              <a:spcPct val="0"/>
            </a:spcBef>
            <a:spcAft>
              <a:spcPct val="35000"/>
            </a:spcAft>
          </a:pPr>
          <a:r>
            <a:rPr lang="en-US" sz="1800" kern="1200" dirty="0" smtClean="0"/>
            <a:t>- Collect reports from SOEs and complaints</a:t>
          </a:r>
        </a:p>
        <a:p>
          <a:pPr marL="118872" lvl="0" indent="-457200" algn="l" defTabSz="800100" rtl="0">
            <a:lnSpc>
              <a:spcPct val="90000"/>
            </a:lnSpc>
            <a:spcBef>
              <a:spcPct val="0"/>
            </a:spcBef>
            <a:spcAft>
              <a:spcPct val="35000"/>
            </a:spcAft>
          </a:pPr>
          <a:r>
            <a:rPr lang="en-US" sz="1800" kern="1200" dirty="0" smtClean="0"/>
            <a:t>- Review 3PVRO non-compliance reports filed by SOEs</a:t>
          </a:r>
        </a:p>
        <a:p>
          <a:pPr marL="118872" lvl="0" indent="-457200" algn="l" defTabSz="800100" rtl="0">
            <a:lnSpc>
              <a:spcPct val="90000"/>
            </a:lnSpc>
            <a:spcBef>
              <a:spcPct val="0"/>
            </a:spcBef>
            <a:spcAft>
              <a:spcPct val="35000"/>
            </a:spcAft>
          </a:pPr>
          <a:r>
            <a:rPr lang="en-US" sz="1800" kern="1200" dirty="0" smtClean="0"/>
            <a:t>- Issue warning or refer for fine or further investigation</a:t>
          </a:r>
          <a:endParaRPr lang="en-US" sz="1800" kern="1200" dirty="0"/>
        </a:p>
      </dsp:txBody>
      <dsp:txXfrm>
        <a:off x="1915909" y="4383359"/>
        <a:ext cx="6999490" cy="1328290"/>
      </dsp:txXfrm>
    </dsp:sp>
    <dsp:sp modelId="{DC5BF4F0-5A19-4564-86E5-D9C697A52356}">
      <dsp:nvSpPr>
        <dsp:cNvPr id="0" name=""/>
        <dsp:cNvSpPr/>
      </dsp:nvSpPr>
      <dsp:spPr>
        <a:xfrm>
          <a:off x="132829" y="4516188"/>
          <a:ext cx="1783080" cy="1062632"/>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4000" b="-3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5EBF0-EFC6-4AC1-AF8E-E5E5D6812A17}">
      <dsp:nvSpPr>
        <dsp:cNvPr id="0" name=""/>
        <dsp:cNvSpPr/>
      </dsp:nvSpPr>
      <dsp:spPr>
        <a:xfrm>
          <a:off x="0" y="0"/>
          <a:ext cx="8915400" cy="132600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lvl="0" indent="-457200" algn="l" defTabSz="444500" rtl="0">
            <a:lnSpc>
              <a:spcPct val="90000"/>
            </a:lnSpc>
            <a:spcBef>
              <a:spcPct val="0"/>
            </a:spcBef>
            <a:spcAft>
              <a:spcPct val="35000"/>
            </a:spcAft>
          </a:pPr>
          <a:r>
            <a:rPr lang="en-US" sz="1800" kern="1200" spc="-10" dirty="0" smtClean="0">
              <a:latin typeface="+mn-lt"/>
              <a:cs typeface="Calibri" panose="020F0502020204030204" pitchFamily="34" charset="0"/>
            </a:rPr>
            <a:t>- Process requests for blank voter registration forms</a:t>
          </a:r>
          <a:br>
            <a:rPr lang="en-US" sz="1800" kern="1200" spc="-10" dirty="0" smtClean="0">
              <a:latin typeface="+mn-lt"/>
              <a:cs typeface="Calibri" panose="020F0502020204030204" pitchFamily="34" charset="0"/>
            </a:rPr>
          </a:br>
          <a:r>
            <a:rPr lang="en-US" sz="1800" kern="1200" spc="-40" dirty="0" smtClean="0">
              <a:latin typeface="+mn-lt"/>
              <a:cs typeface="Calibri" panose="020F0502020204030204" pitchFamily="34" charset="0"/>
            </a:rPr>
            <a:t>(</a:t>
          </a:r>
          <a:r>
            <a:rPr lang="en-US" sz="1800" kern="1200" spc="20" dirty="0" smtClean="0">
              <a:latin typeface="+mn-lt"/>
              <a:cs typeface="Calibri" panose="020F0502020204030204" pitchFamily="34" charset="0"/>
            </a:rPr>
            <a:t>i</a:t>
          </a:r>
          <a:r>
            <a:rPr lang="en-US" sz="1800" kern="1200" spc="-10" dirty="0" smtClean="0">
              <a:latin typeface="+mn-lt"/>
              <a:cs typeface="Calibri" panose="020F0502020204030204" pitchFamily="34" charset="0"/>
            </a:rPr>
            <a:t>f</a:t>
          </a:r>
          <a:r>
            <a:rPr lang="en-US" sz="1800" kern="1200" spc="-5" dirty="0" smtClean="0">
              <a:latin typeface="+mn-lt"/>
              <a:cs typeface="Calibri" panose="020F0502020204030204" pitchFamily="34" charset="0"/>
            </a:rPr>
            <a:t> </a:t>
          </a:r>
          <a:r>
            <a:rPr lang="en-US" sz="1800" kern="1200" spc="20" dirty="0" smtClean="0">
              <a:latin typeface="+mn-lt"/>
              <a:cs typeface="Calibri" panose="020F0502020204030204" pitchFamily="34" charset="0"/>
            </a:rPr>
            <a:t>v</a:t>
          </a:r>
          <a:r>
            <a:rPr lang="en-US" sz="1800" kern="1200" spc="-15" dirty="0" smtClean="0">
              <a:latin typeface="+mn-lt"/>
              <a:cs typeface="Calibri" panose="020F0502020204030204" pitchFamily="34" charset="0"/>
            </a:rPr>
            <a:t>o</a:t>
          </a:r>
          <a:r>
            <a:rPr lang="en-US" sz="1800" kern="1200" dirty="0" smtClean="0">
              <a:latin typeface="+mn-lt"/>
              <a:cs typeface="Calibri" panose="020F0502020204030204" pitchFamily="34" charset="0"/>
            </a:rPr>
            <a:t>l</a:t>
          </a:r>
          <a:r>
            <a:rPr lang="en-US" sz="1800" kern="1200" spc="-15" dirty="0" smtClean="0">
              <a:latin typeface="+mn-lt"/>
              <a:cs typeface="Calibri" panose="020F0502020204030204" pitchFamily="34" charset="0"/>
            </a:rPr>
            <a:t>ume</a:t>
          </a:r>
          <a:r>
            <a:rPr lang="en-US" sz="1800" kern="1200" spc="-40" dirty="0" smtClean="0">
              <a:latin typeface="+mn-lt"/>
              <a:cs typeface="Calibri" panose="020F0502020204030204" pitchFamily="34" charset="0"/>
            </a:rPr>
            <a:t> </a:t>
          </a:r>
          <a:r>
            <a:rPr lang="en-US" sz="1800" kern="1200" spc="-25" dirty="0" smtClean="0">
              <a:latin typeface="+mn-lt"/>
              <a:cs typeface="Calibri" panose="020F0502020204030204" pitchFamily="34" charset="0"/>
            </a:rPr>
            <a:t>is</a:t>
          </a:r>
          <a:r>
            <a:rPr lang="en-US" sz="1800" kern="1200" spc="15" dirty="0" smtClean="0">
              <a:latin typeface="+mn-lt"/>
              <a:cs typeface="Calibri" panose="020F0502020204030204" pitchFamily="34" charset="0"/>
            </a:rPr>
            <a:t> </a:t>
          </a:r>
          <a:r>
            <a:rPr lang="en-US" sz="1800" kern="1200" spc="-5" dirty="0" smtClean="0">
              <a:latin typeface="+mn-lt"/>
              <a:cs typeface="Calibri" panose="020F0502020204030204" pitchFamily="34" charset="0"/>
            </a:rPr>
            <a:t>10</a:t>
          </a:r>
          <a:r>
            <a:rPr lang="en-US" sz="1800" kern="1200" spc="-25" dirty="0" smtClean="0">
              <a:latin typeface="+mn-lt"/>
              <a:cs typeface="Calibri" panose="020F0502020204030204" pitchFamily="34" charset="0"/>
            </a:rPr>
            <a:t>,</a:t>
          </a:r>
          <a:r>
            <a:rPr lang="en-US" sz="1800" kern="1200" spc="-5" dirty="0" smtClean="0">
              <a:latin typeface="+mn-lt"/>
              <a:cs typeface="Calibri" panose="020F0502020204030204" pitchFamily="34" charset="0"/>
            </a:rPr>
            <a:t>00</a:t>
          </a:r>
          <a:r>
            <a:rPr lang="en-US" sz="1800" kern="1200" dirty="0" smtClean="0">
              <a:latin typeface="+mn-lt"/>
              <a:cs typeface="Calibri" panose="020F0502020204030204" pitchFamily="34" charset="0"/>
            </a:rPr>
            <a:t>0</a:t>
          </a:r>
          <a:r>
            <a:rPr lang="en-US" sz="1800" kern="1200" spc="20" dirty="0" smtClean="0">
              <a:latin typeface="+mn-lt"/>
              <a:cs typeface="Calibri" panose="020F0502020204030204" pitchFamily="34" charset="0"/>
            </a:rPr>
            <a:t> or more </a:t>
          </a:r>
          <a:r>
            <a:rPr lang="en-US" sz="1800" kern="1200" spc="-10" dirty="0" smtClean="0">
              <a:latin typeface="+mn-lt"/>
              <a:cs typeface="Calibri" panose="020F0502020204030204" pitchFamily="34" charset="0"/>
            </a:rPr>
            <a:t>r</a:t>
          </a:r>
          <a:r>
            <a:rPr lang="en-US" sz="1800" kern="1200" spc="-25" dirty="0" smtClean="0">
              <a:latin typeface="+mn-lt"/>
              <a:cs typeface="Calibri" panose="020F0502020204030204" pitchFamily="34" charset="0"/>
            </a:rPr>
            <a:t>e</a:t>
          </a:r>
          <a:r>
            <a:rPr lang="en-US" sz="1800" kern="1200" spc="-10" dirty="0" smtClean="0">
              <a:latin typeface="+mn-lt"/>
              <a:cs typeface="Calibri" panose="020F0502020204030204" pitchFamily="34" charset="0"/>
            </a:rPr>
            <a:t>f</a:t>
          </a:r>
          <a:r>
            <a:rPr lang="en-US" sz="1800" kern="1200" spc="-25" dirty="0" smtClean="0">
              <a:latin typeface="+mn-lt"/>
              <a:cs typeface="Calibri" panose="020F0502020204030204" pitchFamily="34" charset="0"/>
            </a:rPr>
            <a:t>e</a:t>
          </a:r>
          <a:r>
            <a:rPr lang="en-US" sz="1800" kern="1200" spc="-10" dirty="0" smtClean="0">
              <a:latin typeface="+mn-lt"/>
              <a:cs typeface="Calibri" panose="020F0502020204030204" pitchFamily="34" charset="0"/>
            </a:rPr>
            <a:t>r</a:t>
          </a:r>
          <a:r>
            <a:rPr lang="en-US" sz="1800" kern="1200" spc="10" dirty="0" smtClean="0">
              <a:latin typeface="+mn-lt"/>
              <a:cs typeface="Calibri" panose="020F0502020204030204" pitchFamily="34" charset="0"/>
            </a:rPr>
            <a:t> </a:t>
          </a:r>
          <a:r>
            <a:rPr lang="en-US" sz="1800" kern="1200" spc="-10" dirty="0" smtClean="0">
              <a:latin typeface="+mn-lt"/>
              <a:cs typeface="Calibri" panose="020F0502020204030204" pitchFamily="34" charset="0"/>
            </a:rPr>
            <a:t>r</a:t>
          </a:r>
          <a:r>
            <a:rPr lang="en-US" sz="1800" kern="1200" spc="-25" dirty="0" smtClean="0">
              <a:latin typeface="+mn-lt"/>
              <a:cs typeface="Calibri" panose="020F0502020204030204" pitchFamily="34" charset="0"/>
            </a:rPr>
            <a:t>e</a:t>
          </a:r>
          <a:r>
            <a:rPr lang="en-US" sz="1800" kern="1200" spc="-5" dirty="0" smtClean="0">
              <a:latin typeface="+mn-lt"/>
              <a:cs typeface="Calibri" panose="020F0502020204030204" pitchFamily="34" charset="0"/>
            </a:rPr>
            <a:t>q</a:t>
          </a:r>
          <a:r>
            <a:rPr lang="en-US" sz="1800" kern="1200" spc="-10" dirty="0" smtClean="0">
              <a:latin typeface="+mn-lt"/>
              <a:cs typeface="Calibri" panose="020F0502020204030204" pitchFamily="34" charset="0"/>
            </a:rPr>
            <a:t>u</a:t>
          </a:r>
          <a:r>
            <a:rPr lang="en-US" sz="1800" kern="1200" spc="-25" dirty="0" smtClean="0">
              <a:latin typeface="+mn-lt"/>
              <a:cs typeface="Calibri" panose="020F0502020204030204" pitchFamily="34" charset="0"/>
            </a:rPr>
            <a:t>e</a:t>
          </a:r>
          <a:r>
            <a:rPr lang="en-US" sz="1800" kern="1200" spc="-5" dirty="0" smtClean="0">
              <a:latin typeface="+mn-lt"/>
              <a:cs typeface="Calibri" panose="020F0502020204030204" pitchFamily="34" charset="0"/>
            </a:rPr>
            <a:t>s</a:t>
          </a:r>
          <a:r>
            <a:rPr lang="en-US" sz="1800" kern="1200" dirty="0" smtClean="0">
              <a:latin typeface="+mn-lt"/>
              <a:cs typeface="Calibri" panose="020F0502020204030204" pitchFamily="34" charset="0"/>
            </a:rPr>
            <a:t>t</a:t>
          </a:r>
          <a:r>
            <a:rPr lang="en-US" sz="1800" kern="1200" spc="10" dirty="0" smtClean="0">
              <a:latin typeface="+mn-lt"/>
              <a:cs typeface="Calibri" panose="020F0502020204030204" pitchFamily="34" charset="0"/>
            </a:rPr>
            <a:t> </a:t>
          </a:r>
          <a:r>
            <a:rPr lang="en-US" sz="1800" kern="1200" spc="-25" dirty="0" smtClean="0">
              <a:latin typeface="+mn-lt"/>
              <a:cs typeface="Calibri" panose="020F0502020204030204" pitchFamily="34" charset="0"/>
            </a:rPr>
            <a:t>t</a:t>
          </a:r>
          <a:r>
            <a:rPr lang="en-US" sz="1800" kern="1200" spc="-15" dirty="0" smtClean="0">
              <a:latin typeface="+mn-lt"/>
              <a:cs typeface="Calibri" panose="020F0502020204030204" pitchFamily="34" charset="0"/>
            </a:rPr>
            <a:t>o</a:t>
          </a:r>
          <a:r>
            <a:rPr lang="en-US" sz="1800" kern="1200" spc="10" dirty="0" smtClean="0">
              <a:latin typeface="+mn-lt"/>
              <a:cs typeface="Calibri" panose="020F0502020204030204" pitchFamily="34" charset="0"/>
            </a:rPr>
            <a:t> DOE)</a:t>
          </a:r>
          <a:endParaRPr lang="en-US" sz="1800" kern="1200" dirty="0" smtClean="0">
            <a:latin typeface="+mn-lt"/>
            <a:cs typeface="Calibri" panose="020F0502020204030204" pitchFamily="34" charset="0"/>
          </a:endParaRPr>
        </a:p>
        <a:p>
          <a:pPr marL="118872" marR="0" lvl="0" indent="-457200" algn="l" defTabSz="914400" rtl="0" eaLnBrk="1" fontAlgn="auto" latinLnBrk="0" hangingPunct="1">
            <a:lnSpc>
              <a:spcPct val="90000"/>
            </a:lnSpc>
            <a:spcBef>
              <a:spcPct val="0"/>
            </a:spcBef>
            <a:spcAft>
              <a:spcPts val="0"/>
            </a:spcAft>
            <a:buClrTx/>
            <a:buSzTx/>
            <a:buFontTx/>
            <a:buNone/>
            <a:tabLst/>
            <a:defRPr/>
          </a:pPr>
          <a:r>
            <a:rPr lang="en-US" sz="1800" kern="1200" spc="-55" dirty="0" smtClean="0">
              <a:latin typeface="+mn-lt"/>
              <a:cs typeface="Calibri" panose="020F0502020204030204" pitchFamily="34" charset="0"/>
            </a:rPr>
            <a:t>- W</a:t>
          </a:r>
          <a:r>
            <a:rPr lang="en-US" sz="1800" kern="1200" dirty="0" smtClean="0">
              <a:latin typeface="+mn-lt"/>
              <a:cs typeface="Calibri" panose="020F0502020204030204" pitchFamily="34" charset="0"/>
            </a:rPr>
            <a:t>r</a:t>
          </a:r>
          <a:r>
            <a:rPr lang="en-US" sz="1800" kern="1200" spc="15" dirty="0" smtClean="0">
              <a:latin typeface="+mn-lt"/>
              <a:cs typeface="Calibri" panose="020F0502020204030204" pitchFamily="34" charset="0"/>
            </a:rPr>
            <a:t>i</a:t>
          </a:r>
          <a:r>
            <a:rPr lang="en-US" sz="1800" kern="1200" spc="-15" dirty="0" smtClean="0">
              <a:latin typeface="+mn-lt"/>
              <a:cs typeface="Calibri" panose="020F0502020204030204" pitchFamily="34" charset="0"/>
            </a:rPr>
            <a:t>t</a:t>
          </a:r>
          <a:r>
            <a:rPr lang="en-US" sz="1800" kern="1200" dirty="0" smtClean="0">
              <a:latin typeface="+mn-lt"/>
              <a:cs typeface="Calibri" panose="020F0502020204030204" pitchFamily="34" charset="0"/>
            </a:rPr>
            <a:t>e</a:t>
          </a:r>
          <a:r>
            <a:rPr lang="en-US" sz="1800" kern="1200" spc="30" dirty="0" smtClean="0">
              <a:latin typeface="+mn-lt"/>
              <a:cs typeface="Calibri" panose="020F0502020204030204" pitchFamily="34" charset="0"/>
            </a:rPr>
            <a:t> </a:t>
          </a:r>
          <a:r>
            <a:rPr lang="en-US" sz="1800" kern="1200" dirty="0" smtClean="0">
              <a:latin typeface="+mn-lt"/>
              <a:cs typeface="Calibri" panose="020F0502020204030204" pitchFamily="34" charset="0"/>
            </a:rPr>
            <a:t>or</a:t>
          </a:r>
          <a:r>
            <a:rPr lang="en-US" sz="1800" kern="1200" spc="-10" dirty="0" smtClean="0">
              <a:latin typeface="+mn-lt"/>
              <a:cs typeface="Calibri" panose="020F0502020204030204" pitchFamily="34" charset="0"/>
            </a:rPr>
            <a:t> </a:t>
          </a:r>
          <a:r>
            <a:rPr lang="en-US" sz="1800" kern="1200" spc="-5" dirty="0" smtClean="0">
              <a:latin typeface="+mn-lt"/>
              <a:cs typeface="Calibri" panose="020F0502020204030204" pitchFamily="34" charset="0"/>
            </a:rPr>
            <a:t>s</a:t>
          </a:r>
          <a:r>
            <a:rPr lang="en-US" sz="1800" kern="1200" spc="-10" dirty="0" smtClean="0">
              <a:latin typeface="+mn-lt"/>
              <a:cs typeface="Calibri" panose="020F0502020204030204" pitchFamily="34" charset="0"/>
            </a:rPr>
            <a:t>ta</a:t>
          </a:r>
          <a:r>
            <a:rPr lang="en-US" sz="1800" kern="1200" dirty="0" smtClean="0">
              <a:latin typeface="+mn-lt"/>
              <a:cs typeface="Calibri" panose="020F0502020204030204" pitchFamily="34" charset="0"/>
            </a:rPr>
            <a:t>mp</a:t>
          </a:r>
          <a:r>
            <a:rPr lang="en-US" sz="1800" kern="1200" spc="10" dirty="0" smtClean="0">
              <a:latin typeface="+mn-lt"/>
              <a:cs typeface="Calibri" panose="020F0502020204030204" pitchFamily="34" charset="0"/>
            </a:rPr>
            <a:t> </a:t>
          </a:r>
          <a:r>
            <a:rPr lang="en-US" sz="1800" kern="1200" spc="-5" dirty="0" smtClean="0">
              <a:latin typeface="+mn-lt"/>
              <a:cs typeface="Calibri" panose="020F0502020204030204" pitchFamily="34" charset="0"/>
            </a:rPr>
            <a:t>3P</a:t>
          </a:r>
          <a:r>
            <a:rPr lang="en-US" sz="1800" kern="1200" spc="-20" dirty="0" smtClean="0">
              <a:latin typeface="+mn-lt"/>
              <a:cs typeface="Calibri" panose="020F0502020204030204" pitchFamily="34" charset="0"/>
            </a:rPr>
            <a:t>V</a:t>
          </a:r>
          <a:r>
            <a:rPr lang="en-US" sz="1800" kern="1200" dirty="0" smtClean="0">
              <a:latin typeface="+mn-lt"/>
              <a:cs typeface="Calibri" panose="020F0502020204030204" pitchFamily="34" charset="0"/>
            </a:rPr>
            <a:t>RO</a:t>
          </a:r>
          <a:r>
            <a:rPr lang="en-US" sz="1800" kern="1200" spc="5" dirty="0" smtClean="0">
              <a:latin typeface="+mn-lt"/>
              <a:cs typeface="Calibri" panose="020F0502020204030204" pitchFamily="34" charset="0"/>
            </a:rPr>
            <a:t> </a:t>
          </a:r>
          <a:r>
            <a:rPr lang="en-US" sz="1800" kern="1200" spc="20" dirty="0" smtClean="0">
              <a:latin typeface="+mn-lt"/>
              <a:cs typeface="Calibri" panose="020F0502020204030204" pitchFamily="34" charset="0"/>
            </a:rPr>
            <a:t>I</a:t>
          </a:r>
          <a:r>
            <a:rPr lang="en-US" sz="1800" kern="1200" spc="-5" dirty="0" smtClean="0">
              <a:latin typeface="+mn-lt"/>
              <a:cs typeface="Calibri" panose="020F0502020204030204" pitchFamily="34" charset="0"/>
            </a:rPr>
            <a:t>D</a:t>
          </a:r>
          <a:r>
            <a:rPr lang="en-US" sz="1800" kern="1200" dirty="0" smtClean="0">
              <a:latin typeface="+mn-lt"/>
              <a:cs typeface="Calibri" panose="020F0502020204030204" pitchFamily="34" charset="0"/>
            </a:rPr>
            <a:t>#</a:t>
          </a:r>
          <a:r>
            <a:rPr lang="en-US" sz="1800" kern="1200" spc="-35" dirty="0" smtClean="0">
              <a:latin typeface="+mn-lt"/>
              <a:cs typeface="Calibri" panose="020F0502020204030204" pitchFamily="34" charset="0"/>
            </a:rPr>
            <a:t> </a:t>
          </a:r>
          <a:r>
            <a:rPr lang="en-US" sz="1800" kern="1200" dirty="0" smtClean="0">
              <a:latin typeface="+mn-lt"/>
              <a:cs typeface="Calibri" panose="020F0502020204030204" pitchFamily="34" charset="0"/>
            </a:rPr>
            <a:t>on r</a:t>
          </a:r>
          <a:r>
            <a:rPr lang="en-US" sz="1800" kern="1200" spc="-15" dirty="0" smtClean="0">
              <a:latin typeface="+mn-lt"/>
              <a:cs typeface="Calibri" panose="020F0502020204030204" pitchFamily="34" charset="0"/>
            </a:rPr>
            <a:t>e</a:t>
          </a:r>
          <a:r>
            <a:rPr lang="en-US" sz="1800" kern="1200" spc="15" dirty="0" smtClean="0">
              <a:latin typeface="+mn-lt"/>
              <a:cs typeface="Calibri" panose="020F0502020204030204" pitchFamily="34" charset="0"/>
            </a:rPr>
            <a:t>v</a:t>
          </a:r>
          <a:r>
            <a:rPr lang="en-US" sz="1800" kern="1200" spc="-10" dirty="0" smtClean="0">
              <a:latin typeface="+mn-lt"/>
              <a:cs typeface="Calibri" panose="020F0502020204030204" pitchFamily="34" charset="0"/>
            </a:rPr>
            <a:t>e</a:t>
          </a:r>
          <a:r>
            <a:rPr lang="en-US" sz="1800" kern="1200" dirty="0" smtClean="0">
              <a:latin typeface="+mn-lt"/>
              <a:cs typeface="Calibri" panose="020F0502020204030204" pitchFamily="34" charset="0"/>
            </a:rPr>
            <a:t>r</a:t>
          </a:r>
          <a:r>
            <a:rPr lang="en-US" sz="1800" kern="1200" spc="-10" dirty="0" smtClean="0">
              <a:latin typeface="+mn-lt"/>
              <a:cs typeface="Calibri" panose="020F0502020204030204" pitchFamily="34" charset="0"/>
            </a:rPr>
            <a:t>s</a:t>
          </a:r>
          <a:r>
            <a:rPr lang="en-US" sz="1800" kern="1200" dirty="0" smtClean="0">
              <a:latin typeface="+mn-lt"/>
              <a:cs typeface="Calibri" panose="020F0502020204030204" pitchFamily="34" charset="0"/>
            </a:rPr>
            <a:t>e</a:t>
          </a:r>
          <a:r>
            <a:rPr lang="en-US" sz="1800" kern="1200" spc="-15" dirty="0" smtClean="0">
              <a:latin typeface="+mn-lt"/>
              <a:cs typeface="Calibri" panose="020F0502020204030204" pitchFamily="34" charset="0"/>
            </a:rPr>
            <a:t> </a:t>
          </a:r>
          <a:r>
            <a:rPr lang="en-US" sz="1800" kern="1200" spc="-5" dirty="0" smtClean="0">
              <a:latin typeface="+mn-lt"/>
              <a:cs typeface="Calibri" panose="020F0502020204030204" pitchFamily="34" charset="0"/>
            </a:rPr>
            <a:t>s</a:t>
          </a:r>
          <a:r>
            <a:rPr lang="en-US" sz="1800" kern="1200" spc="15" dirty="0" smtClean="0">
              <a:latin typeface="+mn-lt"/>
              <a:cs typeface="Calibri" panose="020F0502020204030204" pitchFamily="34" charset="0"/>
            </a:rPr>
            <a:t>i</a:t>
          </a:r>
          <a:r>
            <a:rPr lang="en-US" sz="1800" kern="1200" spc="-5" dirty="0" smtClean="0">
              <a:latin typeface="+mn-lt"/>
              <a:cs typeface="Calibri" panose="020F0502020204030204" pitchFamily="34" charset="0"/>
            </a:rPr>
            <a:t>d</a:t>
          </a:r>
          <a:r>
            <a:rPr lang="en-US" sz="1800" kern="1200" dirty="0" smtClean="0">
              <a:latin typeface="+mn-lt"/>
              <a:cs typeface="Calibri" panose="020F0502020204030204" pitchFamily="34" charset="0"/>
            </a:rPr>
            <a:t>e</a:t>
          </a:r>
          <a:r>
            <a:rPr lang="en-US" sz="1800" kern="1200" spc="-25" dirty="0" smtClean="0">
              <a:latin typeface="+mn-lt"/>
              <a:cs typeface="Calibri" panose="020F0502020204030204" pitchFamily="34" charset="0"/>
            </a:rPr>
            <a:t> </a:t>
          </a:r>
          <a:r>
            <a:rPr lang="en-US" sz="1800" kern="1200" dirty="0" smtClean="0">
              <a:latin typeface="+mn-lt"/>
              <a:cs typeface="Calibri" panose="020F0502020204030204" pitchFamily="34" charset="0"/>
            </a:rPr>
            <a:t>of </a:t>
          </a:r>
          <a:r>
            <a:rPr lang="en-US" sz="1800" kern="1200" spc="-10" dirty="0" smtClean="0">
              <a:latin typeface="+mn-lt"/>
              <a:cs typeface="Calibri" panose="020F0502020204030204" pitchFamily="34" charset="0"/>
            </a:rPr>
            <a:t>a</a:t>
          </a:r>
          <a:r>
            <a:rPr lang="en-US" sz="1800" kern="1200" spc="-5" dirty="0" smtClean="0">
              <a:latin typeface="+mn-lt"/>
              <a:cs typeface="Calibri" panose="020F0502020204030204" pitchFamily="34" charset="0"/>
            </a:rPr>
            <a:t>p</a:t>
          </a:r>
          <a:r>
            <a:rPr lang="en-US" sz="1800" kern="1200" spc="-10" dirty="0" smtClean="0">
              <a:latin typeface="+mn-lt"/>
              <a:cs typeface="Calibri" panose="020F0502020204030204" pitchFamily="34" charset="0"/>
            </a:rPr>
            <a:t>p</a:t>
          </a:r>
          <a:r>
            <a:rPr lang="en-US" sz="1800" kern="1200" dirty="0" smtClean="0">
              <a:latin typeface="+mn-lt"/>
              <a:cs typeface="Calibri" panose="020F0502020204030204" pitchFamily="34" charset="0"/>
            </a:rPr>
            <a:t>s</a:t>
          </a:r>
          <a:r>
            <a:rPr lang="en-US" sz="1800" kern="1200" spc="10" dirty="0" smtClean="0">
              <a:latin typeface="+mn-lt"/>
              <a:cs typeface="Calibri" panose="020F0502020204030204" pitchFamily="34" charset="0"/>
            </a:rPr>
            <a:t> </a:t>
          </a:r>
          <a:r>
            <a:rPr lang="en-US" sz="1800" kern="1200" spc="-5" dirty="0" smtClean="0">
              <a:latin typeface="+mn-lt"/>
              <a:cs typeface="Calibri" panose="020F0502020204030204" pitchFamily="34" charset="0"/>
            </a:rPr>
            <a:t>B</a:t>
          </a:r>
          <a:r>
            <a:rPr lang="en-US" sz="1800" kern="1200" spc="-10" dirty="0" smtClean="0">
              <a:latin typeface="+mn-lt"/>
              <a:cs typeface="Calibri" panose="020F0502020204030204" pitchFamily="34" charset="0"/>
            </a:rPr>
            <a:t>E</a:t>
          </a:r>
          <a:r>
            <a:rPr lang="en-US" sz="1800" kern="1200" dirty="0" smtClean="0">
              <a:latin typeface="+mn-lt"/>
              <a:cs typeface="Calibri" panose="020F0502020204030204" pitchFamily="34" charset="0"/>
            </a:rPr>
            <a:t>FORE</a:t>
          </a:r>
          <a:r>
            <a:rPr lang="en-US" sz="1800" kern="1200" spc="5" dirty="0" smtClean="0">
              <a:latin typeface="+mn-lt"/>
              <a:cs typeface="Calibri" panose="020F0502020204030204" pitchFamily="34" charset="0"/>
            </a:rPr>
            <a:t> </a:t>
          </a:r>
          <a:r>
            <a:rPr lang="en-US" sz="1800" kern="1200" spc="-5" dirty="0" smtClean="0">
              <a:latin typeface="+mn-lt"/>
              <a:cs typeface="Calibri" panose="020F0502020204030204" pitchFamily="34" charset="0"/>
            </a:rPr>
            <a:t>d</a:t>
          </a:r>
          <a:r>
            <a:rPr lang="en-US" sz="1800" kern="1200" spc="20" dirty="0" smtClean="0">
              <a:latin typeface="+mn-lt"/>
              <a:cs typeface="Calibri" panose="020F0502020204030204" pitchFamily="34" charset="0"/>
            </a:rPr>
            <a:t>i</a:t>
          </a:r>
          <a:r>
            <a:rPr lang="en-US" sz="1800" kern="1200" spc="-5" dirty="0" smtClean="0">
              <a:latin typeface="+mn-lt"/>
              <a:cs typeface="Calibri" panose="020F0502020204030204" pitchFamily="34" charset="0"/>
            </a:rPr>
            <a:t>s</a:t>
          </a:r>
          <a:r>
            <a:rPr lang="en-US" sz="1800" kern="1200" spc="-15" dirty="0" smtClean="0">
              <a:latin typeface="+mn-lt"/>
              <a:cs typeface="Calibri" panose="020F0502020204030204" pitchFamily="34" charset="0"/>
            </a:rPr>
            <a:t>t</a:t>
          </a:r>
          <a:r>
            <a:rPr lang="en-US" sz="1800" kern="1200" spc="-10" dirty="0" smtClean="0">
              <a:latin typeface="+mn-lt"/>
              <a:cs typeface="Calibri" panose="020F0502020204030204" pitchFamily="34" charset="0"/>
            </a:rPr>
            <a:t>r</a:t>
          </a:r>
          <a:r>
            <a:rPr lang="en-US" sz="1800" kern="1200" spc="5" dirty="0" smtClean="0">
              <a:latin typeface="+mn-lt"/>
              <a:cs typeface="Calibri" panose="020F0502020204030204" pitchFamily="34" charset="0"/>
            </a:rPr>
            <a:t>i</a:t>
          </a:r>
          <a:r>
            <a:rPr lang="en-US" sz="1800" kern="1200" spc="-5" dirty="0" smtClean="0">
              <a:latin typeface="+mn-lt"/>
              <a:cs typeface="Calibri" panose="020F0502020204030204" pitchFamily="34" charset="0"/>
            </a:rPr>
            <a:t>b</a:t>
          </a:r>
          <a:r>
            <a:rPr lang="en-US" sz="1800" kern="1200" spc="-10" dirty="0" smtClean="0">
              <a:latin typeface="+mn-lt"/>
              <a:cs typeface="Calibri" panose="020F0502020204030204" pitchFamily="34" charset="0"/>
            </a:rPr>
            <a:t>u</a:t>
          </a:r>
          <a:r>
            <a:rPr lang="en-US" sz="1800" kern="1200" spc="-25" dirty="0" smtClean="0">
              <a:latin typeface="+mn-lt"/>
              <a:cs typeface="Calibri" panose="020F0502020204030204" pitchFamily="34" charset="0"/>
            </a:rPr>
            <a:t>t</a:t>
          </a:r>
          <a:r>
            <a:rPr lang="en-US" sz="1800" kern="1200" spc="10" dirty="0" smtClean="0">
              <a:latin typeface="+mn-lt"/>
              <a:cs typeface="Calibri" panose="020F0502020204030204" pitchFamily="34" charset="0"/>
            </a:rPr>
            <a:t>i</a:t>
          </a:r>
          <a:r>
            <a:rPr lang="en-US" sz="1800" kern="1200" spc="-15" dirty="0" smtClean="0">
              <a:latin typeface="+mn-lt"/>
              <a:cs typeface="Calibri" panose="020F0502020204030204" pitchFamily="34" charset="0"/>
            </a:rPr>
            <a:t>on</a:t>
          </a:r>
          <a:endParaRPr lang="en-US" sz="1800" kern="1200" dirty="0" smtClean="0">
            <a:latin typeface="+mn-lt"/>
            <a:cs typeface="Calibri" panose="020F0502020204030204" pitchFamily="34" charset="0"/>
          </a:endParaRPr>
        </a:p>
      </dsp:txBody>
      <dsp:txXfrm>
        <a:off x="1915680" y="0"/>
        <a:ext cx="6999719" cy="1326008"/>
      </dsp:txXfrm>
    </dsp:sp>
    <dsp:sp modelId="{BFB56E4B-940B-46F3-943A-3B00B48880F3}">
      <dsp:nvSpPr>
        <dsp:cNvPr id="0" name=""/>
        <dsp:cNvSpPr/>
      </dsp:nvSpPr>
      <dsp:spPr>
        <a:xfrm>
          <a:off x="118086" y="136472"/>
          <a:ext cx="1783080" cy="106080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3715DA-D1CE-4777-B15E-51A2F55187D0}">
      <dsp:nvSpPr>
        <dsp:cNvPr id="0" name=""/>
        <dsp:cNvSpPr/>
      </dsp:nvSpPr>
      <dsp:spPr>
        <a:xfrm>
          <a:off x="0" y="1463263"/>
          <a:ext cx="8915400" cy="1326008"/>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marR="0" lvl="0" indent="-457200" algn="l" defTabSz="914400" rtl="0" eaLnBrk="1" fontAlgn="auto" latinLnBrk="0" hangingPunct="1">
            <a:lnSpc>
              <a:spcPct val="90000"/>
            </a:lnSpc>
            <a:spcBef>
              <a:spcPct val="0"/>
            </a:spcBef>
            <a:spcAft>
              <a:spcPts val="0"/>
            </a:spcAft>
            <a:buClrTx/>
            <a:buSzTx/>
            <a:buFontTx/>
            <a:buNone/>
            <a:tabLst/>
            <a:defRPr/>
          </a:pPr>
          <a:r>
            <a:rPr lang="en-US" sz="1800" kern="1200" dirty="0" smtClean="0">
              <a:latin typeface="+mn-lt"/>
              <a:cs typeface="Calibri" panose="020F0502020204030204" pitchFamily="34" charset="0"/>
            </a:rPr>
            <a:t>- Complete Form DS-DE 124 to account for distribution and return of application forms</a:t>
          </a:r>
          <a:endParaRPr lang="en-US" sz="1800" kern="1200" dirty="0">
            <a:latin typeface="+mn-lt"/>
          </a:endParaRPr>
        </a:p>
      </dsp:txBody>
      <dsp:txXfrm>
        <a:off x="1915680" y="1463263"/>
        <a:ext cx="6999719" cy="1326008"/>
      </dsp:txXfrm>
    </dsp:sp>
    <dsp:sp modelId="{DE38DA2E-32D8-472F-908D-41EB4E8BC213}">
      <dsp:nvSpPr>
        <dsp:cNvPr id="0" name=""/>
        <dsp:cNvSpPr/>
      </dsp:nvSpPr>
      <dsp:spPr>
        <a:xfrm>
          <a:off x="114324" y="1589629"/>
          <a:ext cx="1819633" cy="1063967"/>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35000" b="-3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B63360-37A1-4E86-9F7B-A9EF7D737D17}">
      <dsp:nvSpPr>
        <dsp:cNvPr id="0" name=""/>
        <dsp:cNvSpPr/>
      </dsp:nvSpPr>
      <dsp:spPr>
        <a:xfrm>
          <a:off x="0" y="2917218"/>
          <a:ext cx="8915400" cy="132600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marR="0" lvl="0" indent="-457200" algn="l" defTabSz="914400" rtl="0" eaLnBrk="1" fontAlgn="auto" latinLnBrk="0" hangingPunct="1">
            <a:lnSpc>
              <a:spcPct val="90000"/>
            </a:lnSpc>
            <a:spcBef>
              <a:spcPct val="0"/>
            </a:spcBef>
            <a:spcAft>
              <a:spcPts val="500"/>
            </a:spcAft>
            <a:buClrTx/>
            <a:buSzTx/>
            <a:buFontTx/>
            <a:buNone/>
            <a:tabLst/>
            <a:defRPr/>
          </a:pPr>
          <a:r>
            <a:rPr lang="en-US" sz="1800" kern="1200" dirty="0" smtClean="0">
              <a:latin typeface="+mn-lt"/>
            </a:rPr>
            <a:t>- Report to State 3PVRO non-compliance (Form DS-DE 148)</a:t>
          </a:r>
        </a:p>
        <a:p>
          <a:pPr marL="118872" marR="0" lvl="0" indent="-457200" algn="l" defTabSz="800100" rtl="0" eaLnBrk="1" fontAlgn="auto" latinLnBrk="0" hangingPunct="1">
            <a:lnSpc>
              <a:spcPct val="90000"/>
            </a:lnSpc>
            <a:spcBef>
              <a:spcPct val="0"/>
            </a:spcBef>
            <a:spcAft>
              <a:spcPts val="500"/>
            </a:spcAft>
            <a:buClrTx/>
            <a:buSzTx/>
            <a:buFontTx/>
            <a:buNone/>
            <a:tabLst/>
            <a:defRPr/>
          </a:pPr>
          <a:r>
            <a:rPr lang="en-US" sz="1800" kern="1200" spc="-10" dirty="0" smtClean="0">
              <a:latin typeface="+mn-lt"/>
              <a:cs typeface="Century Gothic"/>
            </a:rPr>
            <a:t>- Courtesy contact to applicants whose applications were untimely           submitted</a:t>
          </a:r>
          <a:endParaRPr lang="en-US" sz="1800" kern="1200" spc="-15" dirty="0" smtClean="0">
            <a:latin typeface="+mn-lt"/>
            <a:cs typeface="Century Gothic"/>
          </a:endParaRPr>
        </a:p>
        <a:p>
          <a:pPr marL="118872" marR="0" lvl="0" indent="-457200" algn="l" defTabSz="800100" rtl="0" eaLnBrk="1" fontAlgn="auto" latinLnBrk="0" hangingPunct="1">
            <a:lnSpc>
              <a:spcPct val="90000"/>
            </a:lnSpc>
            <a:spcBef>
              <a:spcPct val="0"/>
            </a:spcBef>
            <a:spcAft>
              <a:spcPts val="500"/>
            </a:spcAft>
            <a:buClrTx/>
            <a:buSzTx/>
            <a:buFontTx/>
            <a:buNone/>
            <a:tabLst/>
            <a:defRPr/>
          </a:pPr>
          <a:r>
            <a:rPr lang="en-US" sz="1800" kern="1200" dirty="0" smtClean="0">
              <a:latin typeface="+mn-lt"/>
            </a:rPr>
            <a:t>- Conduct outreach to 3PVROs </a:t>
          </a:r>
          <a:endParaRPr lang="en-US" sz="1800" kern="1200" dirty="0">
            <a:latin typeface="+mn-lt"/>
          </a:endParaRPr>
        </a:p>
      </dsp:txBody>
      <dsp:txXfrm>
        <a:off x="1915680" y="2917218"/>
        <a:ext cx="6999719" cy="1326008"/>
      </dsp:txXfrm>
    </dsp:sp>
    <dsp:sp modelId="{48E10E3D-9080-44A9-87B5-6403B39B6FC0}">
      <dsp:nvSpPr>
        <dsp:cNvPr id="0" name=""/>
        <dsp:cNvSpPr/>
      </dsp:nvSpPr>
      <dsp:spPr>
        <a:xfrm>
          <a:off x="132600" y="3049819"/>
          <a:ext cx="1783080" cy="1060806"/>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63000" b="-63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322F0B-3C48-47C5-9AFD-B6C4D114BEC5}">
      <dsp:nvSpPr>
        <dsp:cNvPr id="0" name=""/>
        <dsp:cNvSpPr/>
      </dsp:nvSpPr>
      <dsp:spPr>
        <a:xfrm>
          <a:off x="0" y="4376083"/>
          <a:ext cx="8915400" cy="1377444"/>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18872" lvl="0" indent="-457200" algn="l" defTabSz="800100" rtl="0">
            <a:lnSpc>
              <a:spcPct val="90000"/>
            </a:lnSpc>
            <a:spcBef>
              <a:spcPct val="0"/>
            </a:spcBef>
            <a:spcAft>
              <a:spcPts val="500"/>
            </a:spcAft>
          </a:pPr>
          <a:r>
            <a:rPr lang="en-US" sz="1800" kern="1200" spc="-5" dirty="0" smtClean="0">
              <a:latin typeface="+mn-lt"/>
              <a:cs typeface="Century Gothic"/>
            </a:rPr>
            <a:t>- Proces</a:t>
          </a:r>
          <a:r>
            <a:rPr lang="en-US" sz="1800" kern="1200" dirty="0" smtClean="0">
              <a:latin typeface="+mn-lt"/>
              <a:cs typeface="Century Gothic"/>
            </a:rPr>
            <a:t>s  all returned</a:t>
          </a:r>
          <a:r>
            <a:rPr lang="en-US" sz="1800" kern="1200" spc="-5" dirty="0" smtClean="0">
              <a:latin typeface="+mn-lt"/>
              <a:cs typeface="Century Gothic"/>
            </a:rPr>
            <a:t> </a:t>
          </a:r>
          <a:r>
            <a:rPr lang="en-US" sz="1800" kern="1200" spc="-15" dirty="0" smtClean="0">
              <a:latin typeface="+mn-lt"/>
              <a:cs typeface="Century Gothic"/>
            </a:rPr>
            <a:t>application</a:t>
          </a:r>
          <a:r>
            <a:rPr lang="en-US" sz="1800" kern="1200" spc="-10" dirty="0" smtClean="0">
              <a:latin typeface="+mn-lt"/>
              <a:cs typeface="Century Gothic"/>
            </a:rPr>
            <a:t>s</a:t>
          </a:r>
          <a:r>
            <a:rPr lang="en-US" sz="1800" kern="1200" spc="5" dirty="0" smtClean="0">
              <a:latin typeface="+mn-lt"/>
              <a:cs typeface="Century Gothic"/>
            </a:rPr>
            <a:t> </a:t>
          </a:r>
          <a:r>
            <a:rPr lang="en-US" sz="1800" kern="1200" spc="-40" dirty="0" smtClean="0">
              <a:latin typeface="+mn-lt"/>
              <a:cs typeface="Century Gothic"/>
            </a:rPr>
            <a:t>(</a:t>
          </a:r>
          <a:r>
            <a:rPr lang="en-US" sz="1800" kern="1200" spc="-25" dirty="0" smtClean="0">
              <a:latin typeface="+mn-lt"/>
              <a:cs typeface="Century Gothic"/>
            </a:rPr>
            <a:t>e</a:t>
          </a:r>
          <a:r>
            <a:rPr lang="en-US" sz="1800" kern="1200" spc="20" dirty="0" smtClean="0">
              <a:latin typeface="+mn-lt"/>
              <a:cs typeface="Century Gothic"/>
            </a:rPr>
            <a:t>v</a:t>
          </a:r>
          <a:r>
            <a:rPr lang="en-US" sz="1800" kern="1200" spc="-25" dirty="0" smtClean="0">
              <a:latin typeface="+mn-lt"/>
              <a:cs typeface="Century Gothic"/>
            </a:rPr>
            <a:t>e</a:t>
          </a:r>
          <a:r>
            <a:rPr lang="en-US" sz="1800" kern="1200" spc="-15" dirty="0" smtClean="0">
              <a:latin typeface="+mn-lt"/>
              <a:cs typeface="Century Gothic"/>
            </a:rPr>
            <a:t>n</a:t>
          </a:r>
          <a:r>
            <a:rPr lang="en-US" sz="1800" kern="1200" spc="20" dirty="0" smtClean="0">
              <a:latin typeface="+mn-lt"/>
              <a:cs typeface="Century Gothic"/>
            </a:rPr>
            <a:t> i</a:t>
          </a:r>
          <a:r>
            <a:rPr lang="en-US" sz="1800" kern="1200" spc="-10" dirty="0" smtClean="0">
              <a:latin typeface="+mn-lt"/>
              <a:cs typeface="Century Gothic"/>
            </a:rPr>
            <a:t>f</a:t>
          </a:r>
          <a:r>
            <a:rPr lang="en-US" sz="1800" kern="1200" spc="-20" dirty="0" smtClean="0">
              <a:latin typeface="+mn-lt"/>
              <a:cs typeface="Century Gothic"/>
            </a:rPr>
            <a:t> </a:t>
          </a:r>
          <a:r>
            <a:rPr lang="en-US" sz="1800" kern="1200" spc="-15" dirty="0" smtClean="0">
              <a:latin typeface="+mn-lt"/>
              <a:cs typeface="Century Gothic"/>
            </a:rPr>
            <a:t>u</a:t>
          </a:r>
          <a:r>
            <a:rPr lang="en-US" sz="1800" kern="1200" spc="-25" dirty="0" smtClean="0">
              <a:latin typeface="+mn-lt"/>
              <a:cs typeface="Century Gothic"/>
            </a:rPr>
            <a:t>nt</a:t>
          </a:r>
          <a:r>
            <a:rPr lang="en-US" sz="1800" kern="1200" spc="20" dirty="0" smtClean="0">
              <a:latin typeface="+mn-lt"/>
              <a:cs typeface="Century Gothic"/>
            </a:rPr>
            <a:t>i</a:t>
          </a:r>
          <a:r>
            <a:rPr lang="en-US" sz="1800" kern="1200" dirty="0" smtClean="0">
              <a:latin typeface="+mn-lt"/>
              <a:cs typeface="Century Gothic"/>
            </a:rPr>
            <a:t>me</a:t>
          </a:r>
          <a:r>
            <a:rPr lang="en-US" sz="1800" kern="1200" spc="5" dirty="0" smtClean="0">
              <a:latin typeface="+mn-lt"/>
              <a:cs typeface="Century Gothic"/>
            </a:rPr>
            <a:t>l</a:t>
          </a:r>
          <a:r>
            <a:rPr lang="en-US" sz="1800" kern="1200" dirty="0" smtClean="0">
              <a:latin typeface="+mn-lt"/>
              <a:cs typeface="Century Gothic"/>
            </a:rPr>
            <a:t>y </a:t>
          </a:r>
          <a:r>
            <a:rPr lang="en-US" sz="1800" kern="1200" spc="-10" dirty="0" smtClean="0">
              <a:latin typeface="+mn-lt"/>
              <a:cs typeface="Century Gothic"/>
            </a:rPr>
            <a:t>r</a:t>
          </a:r>
          <a:r>
            <a:rPr lang="en-US" sz="1800" kern="1200" spc="-25" dirty="0" smtClean="0">
              <a:latin typeface="+mn-lt"/>
              <a:cs typeface="Century Gothic"/>
            </a:rPr>
            <a:t>et</a:t>
          </a:r>
          <a:r>
            <a:rPr lang="en-US" sz="1800" kern="1200" spc="-10" dirty="0" smtClean="0">
              <a:latin typeface="+mn-lt"/>
              <a:cs typeface="Century Gothic"/>
            </a:rPr>
            <a:t>ur</a:t>
          </a:r>
          <a:r>
            <a:rPr lang="en-US" sz="1800" kern="1200" spc="-30" dirty="0" smtClean="0">
              <a:latin typeface="+mn-lt"/>
              <a:cs typeface="Century Gothic"/>
            </a:rPr>
            <a:t>n</a:t>
          </a:r>
          <a:r>
            <a:rPr lang="en-US" sz="1800" kern="1200" spc="-25" dirty="0" smtClean="0">
              <a:latin typeface="+mn-lt"/>
              <a:cs typeface="Century Gothic"/>
            </a:rPr>
            <a:t>e</a:t>
          </a:r>
          <a:r>
            <a:rPr lang="en-US" sz="1800" kern="1200" spc="-5" dirty="0" smtClean="0">
              <a:latin typeface="+mn-lt"/>
              <a:cs typeface="Century Gothic"/>
            </a:rPr>
            <a:t>d)</a:t>
          </a:r>
        </a:p>
        <a:p>
          <a:pPr marL="118872" lvl="0" indent="-457200" algn="l" defTabSz="800100">
            <a:lnSpc>
              <a:spcPct val="90000"/>
            </a:lnSpc>
            <a:spcBef>
              <a:spcPct val="0"/>
            </a:spcBef>
            <a:spcAft>
              <a:spcPts val="500"/>
            </a:spcAft>
          </a:pPr>
          <a:r>
            <a:rPr lang="en-US" sz="1800" kern="1200" dirty="0" smtClean="0">
              <a:latin typeface="+mn-lt"/>
            </a:rPr>
            <a:t>- Date/Time stamp and receiver’s initials on back of application</a:t>
          </a:r>
        </a:p>
        <a:p>
          <a:pPr marL="118872" lvl="0" indent="-457200" algn="l" defTabSz="800100">
            <a:lnSpc>
              <a:spcPct val="90000"/>
            </a:lnSpc>
            <a:spcBef>
              <a:spcPct val="0"/>
            </a:spcBef>
            <a:spcAft>
              <a:spcPts val="500"/>
            </a:spcAft>
          </a:pPr>
          <a:r>
            <a:rPr lang="en-US" sz="1800" kern="1200" dirty="0" smtClean="0">
              <a:latin typeface="+mn-lt"/>
            </a:rPr>
            <a:t>- New registration date is determined same way as for any other application mailed or hand-delivered. See s. 97.053(5), F.S.</a:t>
          </a:r>
          <a:endParaRPr lang="en-US" sz="1800" kern="1200" dirty="0" smtClean="0">
            <a:latin typeface="+mn-lt"/>
            <a:cs typeface="Century Gothic"/>
          </a:endParaRPr>
        </a:p>
      </dsp:txBody>
      <dsp:txXfrm>
        <a:off x="1915680" y="4376083"/>
        <a:ext cx="6999719" cy="1377444"/>
      </dsp:txXfrm>
    </dsp:sp>
    <dsp:sp modelId="{DC5BF4F0-5A19-4564-86E5-D9C697A52356}">
      <dsp:nvSpPr>
        <dsp:cNvPr id="0" name=""/>
        <dsp:cNvSpPr/>
      </dsp:nvSpPr>
      <dsp:spPr>
        <a:xfrm>
          <a:off x="121920" y="4527113"/>
          <a:ext cx="1783080" cy="1060806"/>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2982589" cy="46524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8053" y="0"/>
            <a:ext cx="2982589" cy="465242"/>
          </a:xfrm>
          <a:prstGeom prst="rect">
            <a:avLst/>
          </a:prstGeom>
        </p:spPr>
        <p:txBody>
          <a:bodyPr vert="horz" lIns="91440" tIns="45720" rIns="91440" bIns="45720" rtlCol="0"/>
          <a:lstStyle>
            <a:lvl1pPr algn="r">
              <a:defRPr sz="1200"/>
            </a:lvl1pPr>
          </a:lstStyle>
          <a:p>
            <a:fld id="{1AC08083-60AE-4B4D-A425-7D5D067AC8B4}" type="datetimeFigureOut">
              <a:rPr lang="en-US" smtClean="0"/>
              <a:t>5/28/2021</a:t>
            </a:fld>
            <a:endParaRPr lang="en-US" dirty="0"/>
          </a:p>
        </p:txBody>
      </p:sp>
      <p:sp>
        <p:nvSpPr>
          <p:cNvPr id="4" name="Footer Placeholder 3"/>
          <p:cNvSpPr>
            <a:spLocks noGrp="1"/>
          </p:cNvSpPr>
          <p:nvPr>
            <p:ph type="ftr" sz="quarter" idx="2"/>
          </p:nvPr>
        </p:nvSpPr>
        <p:spPr>
          <a:xfrm>
            <a:off x="4" y="8831160"/>
            <a:ext cx="2982589" cy="46524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053" y="8831160"/>
            <a:ext cx="2982589" cy="465240"/>
          </a:xfrm>
          <a:prstGeom prst="rect">
            <a:avLst/>
          </a:prstGeom>
        </p:spPr>
        <p:txBody>
          <a:bodyPr vert="horz" lIns="91440" tIns="45720" rIns="91440" bIns="45720" rtlCol="0" anchor="b"/>
          <a:lstStyle>
            <a:lvl1pPr algn="r">
              <a:defRPr sz="1200"/>
            </a:lvl1pPr>
          </a:lstStyle>
          <a:p>
            <a:fld id="{49142A55-055E-4568-8561-5C759F101511}" type="slidenum">
              <a:rPr lang="en-US" smtClean="0"/>
              <a:t>‹#›</a:t>
            </a:fld>
            <a:endParaRPr lang="en-US" dirty="0"/>
          </a:p>
        </p:txBody>
      </p:sp>
    </p:spTree>
    <p:extLst>
      <p:ext uri="{BB962C8B-B14F-4D97-AF65-F5344CB8AC3E}">
        <p14:creationId xmlns:p14="http://schemas.microsoft.com/office/powerpoint/2010/main" val="215069698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295697"/>
      </p:ext>
    </p:extLst>
  </p:cSld>
  <p:clrMap bg1="lt1" tx1="dk1" bg2="lt2" tx2="dk2" accent1="accent1" accent2="accent2" accent3="accent3" accent4="accent4" accent5="accent5" accent6="accent6" hlink="hlink" folHlink="folHlink"/>
  <p:hf sldNum="0" hdr="0" ftr="0" dt="0"/>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3177" tIns="46589" rIns="93177" bIns="46589"/>
          <a:lstStyle/>
          <a:p>
            <a:pPr defTabSz="955917">
              <a:defRPr/>
            </a:pPr>
            <a:endParaRPr lang="en-US" dirty="0"/>
          </a:p>
        </p:txBody>
      </p:sp>
    </p:spTree>
    <p:extLst>
      <p:ext uri="{BB962C8B-B14F-4D97-AF65-F5344CB8AC3E}">
        <p14:creationId xmlns:p14="http://schemas.microsoft.com/office/powerpoint/2010/main" val="1801931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1405912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2437222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1110100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3939886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194463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3736763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3701550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660828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3759828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1745288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935069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75889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1251097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270267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4267398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483926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4160920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2572078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3155368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299924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2540800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1024046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2561848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3177" tIns="46589" rIns="93177" bIns="46589">
            <a:normAutofit fontScale="25000" lnSpcReduction="20000"/>
          </a:bodyPr>
          <a:lstStyle/>
          <a:p>
            <a:endParaRPr dirty="0"/>
          </a:p>
        </p:txBody>
      </p:sp>
    </p:spTree>
    <p:extLst>
      <p:ext uri="{BB962C8B-B14F-4D97-AF65-F5344CB8AC3E}">
        <p14:creationId xmlns:p14="http://schemas.microsoft.com/office/powerpoint/2010/main" val="3441388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1288" y="1162050"/>
            <a:ext cx="4060825" cy="3136900"/>
          </a:xfrm>
          <a:prstGeom prst="rect">
            <a:avLst/>
          </a:prstGeom>
          <a:noFill/>
          <a:ln w="12700">
            <a:solidFill>
              <a:prstClr val="black"/>
            </a:solidFill>
          </a:ln>
        </p:spPr>
      </p:sp>
      <p:sp>
        <p:nvSpPr>
          <p:cNvPr id="3" name="Notes Placeholder 2"/>
          <p:cNvSpPr>
            <a:spLocks noGrp="1"/>
          </p:cNvSpPr>
          <p:nvPr>
            <p:ph type="body" idx="1"/>
          </p:nvPr>
        </p:nvSpPr>
        <p:spPr>
          <a:xfrm>
            <a:off x="688975" y="4473575"/>
            <a:ext cx="5505450" cy="3660775"/>
          </a:xfrm>
          <a:prstGeom prst="rect">
            <a:avLst/>
          </a:prstGeom>
        </p:spPr>
        <p:txBody>
          <a:bodyPr/>
          <a:lstStyle/>
          <a:p>
            <a:endParaRPr lang="en-US"/>
          </a:p>
        </p:txBody>
      </p:sp>
    </p:spTree>
    <p:extLst>
      <p:ext uri="{BB962C8B-B14F-4D97-AF65-F5344CB8AC3E}">
        <p14:creationId xmlns:p14="http://schemas.microsoft.com/office/powerpoint/2010/main" val="2317278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3177" tIns="46589" rIns="93177" bIns="46589"/>
          <a:lstStyle/>
          <a:p>
            <a:endParaRPr lang="en-US" dirty="0"/>
          </a:p>
        </p:txBody>
      </p:sp>
      <p:sp>
        <p:nvSpPr>
          <p:cNvPr id="4" name="Slide Number Placeholder 3"/>
          <p:cNvSpPr>
            <a:spLocks noGrp="1"/>
          </p:cNvSpPr>
          <p:nvPr>
            <p:ph type="sldNum" sz="quarter" idx="10"/>
          </p:nvPr>
        </p:nvSpPr>
        <p:spPr/>
        <p:txBody>
          <a:bodyPr lIns="93177" tIns="46589" rIns="93177" bIns="46589"/>
          <a:lstStyle/>
          <a:p>
            <a:fld id="{E25079BA-9736-4F99-8D82-B6089AEB5889}" type="slidenum">
              <a:rPr lang="en-US" smtClean="0"/>
              <a:pPr/>
              <a:t>27</a:t>
            </a:fld>
            <a:endParaRPr lang="en-US" dirty="0"/>
          </a:p>
        </p:txBody>
      </p:sp>
    </p:spTree>
    <p:extLst>
      <p:ext uri="{BB962C8B-B14F-4D97-AF65-F5344CB8AC3E}">
        <p14:creationId xmlns:p14="http://schemas.microsoft.com/office/powerpoint/2010/main" val="435965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621" y="7254240"/>
            <a:ext cx="10055781" cy="51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7178892"/>
            <a:ext cx="10055781" cy="72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905256" y="860146"/>
            <a:ext cx="8298180" cy="4041648"/>
          </a:xfrm>
        </p:spPr>
        <p:txBody>
          <a:bodyPr anchor="b">
            <a:normAutofit/>
          </a:bodyPr>
          <a:lstStyle>
            <a:lvl1pPr algn="l">
              <a:lnSpc>
                <a:spcPct val="85000"/>
              </a:lnSpc>
              <a:defRPr sz="8800" spc="-55"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07542" y="5049704"/>
            <a:ext cx="8298180" cy="1295400"/>
          </a:xfrm>
        </p:spPr>
        <p:txBody>
          <a:bodyPr lIns="91440" rIns="91440">
            <a:normAutofit/>
          </a:bodyPr>
          <a:lstStyle>
            <a:lvl1pPr marL="0" indent="0" algn="l">
              <a:buNone/>
              <a:defRPr sz="2640" cap="all" spc="220" baseline="0">
                <a:solidFill>
                  <a:schemeClr val="tx2"/>
                </a:solidFill>
                <a:latin typeface="+mj-lt"/>
              </a:defRPr>
            </a:lvl1pPr>
            <a:lvl2pPr marL="502920" indent="0" algn="ctr">
              <a:buNone/>
              <a:defRPr sz="2640"/>
            </a:lvl2pPr>
            <a:lvl3pPr marL="1005840" indent="0" algn="ctr">
              <a:buNone/>
              <a:defRPr sz="2640"/>
            </a:lvl3pPr>
            <a:lvl4pPr marL="1508760" indent="0" algn="ctr">
              <a:buNone/>
              <a:defRPr sz="2200"/>
            </a:lvl4pPr>
            <a:lvl5pPr marL="2011680" indent="0" algn="ctr">
              <a:buNone/>
              <a:defRPr sz="2200"/>
            </a:lvl5pPr>
            <a:lvl6pPr marL="2514600" indent="0" algn="ctr">
              <a:buNone/>
              <a:defRPr sz="2200"/>
            </a:lvl6pPr>
            <a:lvl7pPr marL="3017520" indent="0" algn="ctr">
              <a:buNone/>
              <a:defRPr sz="2200"/>
            </a:lvl7pPr>
            <a:lvl8pPr marL="3520440" indent="0" algn="ctr">
              <a:buNone/>
              <a:defRPr sz="2200"/>
            </a:lvl8pPr>
            <a:lvl9pPr marL="4023360" indent="0" algn="ctr">
              <a:buNone/>
              <a:defRPr sz="2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50E403-9FD8-4CC3-B9DB-553F3CBFEBBB}" type="datetime1">
              <a:rPr lang="en-US" smtClean="0"/>
              <a:t>5/28/2021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9" name="Straight Connector 8"/>
          <p:cNvCxnSpPr/>
          <p:nvPr/>
        </p:nvCxnSpPr>
        <p:spPr>
          <a:xfrm>
            <a:off x="996318" y="4922520"/>
            <a:ext cx="814730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96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860B1B-744D-4D85-AF21-B5FA1A89C9A1}" type="datetime1">
              <a:rPr lang="en-US" smtClean="0"/>
              <a:t>5/28/2021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2985919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621" y="7254240"/>
            <a:ext cx="10055781" cy="51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7178892"/>
            <a:ext cx="10055781" cy="72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05256" y="860146"/>
            <a:ext cx="8298180" cy="4041648"/>
          </a:xfrm>
        </p:spPr>
        <p:txBody>
          <a:bodyPr anchor="b" anchorCtr="0">
            <a:normAutofit/>
          </a:bodyPr>
          <a:lstStyle>
            <a:lvl1pPr>
              <a:lnSpc>
                <a:spcPct val="85000"/>
              </a:lnSpc>
              <a:defRPr sz="88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05256" y="5046878"/>
            <a:ext cx="8298180" cy="1295400"/>
          </a:xfrm>
        </p:spPr>
        <p:txBody>
          <a:bodyPr lIns="91440" rIns="91440" anchor="t" anchorCtr="0">
            <a:normAutofit/>
          </a:bodyPr>
          <a:lstStyle>
            <a:lvl1pPr marL="0" indent="0">
              <a:buNone/>
              <a:defRPr sz="2640" cap="all" spc="220" baseline="0">
                <a:solidFill>
                  <a:schemeClr val="tx2"/>
                </a:solidFill>
                <a:latin typeface="+mj-lt"/>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3EB4C6-A51F-4BA7-816C-A998D659340A}" type="datetime1">
              <a:rPr lang="en-US" smtClean="0"/>
              <a:t>5/28/2021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9" name="Straight Connector 8"/>
          <p:cNvCxnSpPr/>
          <p:nvPr/>
        </p:nvCxnSpPr>
        <p:spPr>
          <a:xfrm>
            <a:off x="996318" y="4922520"/>
            <a:ext cx="814730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00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905256" y="324819"/>
            <a:ext cx="8298180" cy="164419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05256" y="2091832"/>
            <a:ext cx="4073652" cy="455980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29784" y="2091833"/>
            <a:ext cx="4073652" cy="455980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C51461-3DEF-4AF1-9D95-646470609AD9}" type="datetime1">
              <a:rPr lang="en-US" smtClean="0"/>
              <a:t>5/28/2021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868407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905256" y="324819"/>
            <a:ext cx="8298180" cy="164419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5256" y="2092192"/>
            <a:ext cx="4073652" cy="834453"/>
          </a:xfrm>
        </p:spPr>
        <p:txBody>
          <a:bodyPr lIns="91440" rIns="91440" anchor="ctr">
            <a:normAutofit/>
          </a:bodyPr>
          <a:lstStyle>
            <a:lvl1pPr marL="0" indent="0">
              <a:buNone/>
              <a:defRPr sz="2200" b="0" cap="all" baseline="0">
                <a:solidFill>
                  <a:schemeClr val="tx2"/>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smtClean="0"/>
              <a:t>Edit Master text styles</a:t>
            </a:r>
          </a:p>
        </p:txBody>
      </p:sp>
      <p:sp>
        <p:nvSpPr>
          <p:cNvPr id="4" name="Content Placeholder 3"/>
          <p:cNvSpPr>
            <a:spLocks noGrp="1"/>
          </p:cNvSpPr>
          <p:nvPr>
            <p:ph sz="half" idx="2"/>
          </p:nvPr>
        </p:nvSpPr>
        <p:spPr>
          <a:xfrm>
            <a:off x="905256" y="2926645"/>
            <a:ext cx="4073652" cy="38286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29784" y="2092192"/>
            <a:ext cx="4073652" cy="834453"/>
          </a:xfrm>
        </p:spPr>
        <p:txBody>
          <a:bodyPr lIns="91440" rIns="91440" anchor="ctr">
            <a:normAutofit/>
          </a:bodyPr>
          <a:lstStyle>
            <a:lvl1pPr marL="0" indent="0">
              <a:buNone/>
              <a:defRPr sz="2200" b="0" cap="all" baseline="0">
                <a:solidFill>
                  <a:schemeClr val="tx2"/>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smtClean="0"/>
              <a:t>Edit Master text styles</a:t>
            </a:r>
          </a:p>
        </p:txBody>
      </p:sp>
      <p:sp>
        <p:nvSpPr>
          <p:cNvPr id="6" name="Content Placeholder 5"/>
          <p:cNvSpPr>
            <a:spLocks noGrp="1"/>
          </p:cNvSpPr>
          <p:nvPr>
            <p:ph sz="quarter" idx="4"/>
          </p:nvPr>
        </p:nvSpPr>
        <p:spPr>
          <a:xfrm>
            <a:off x="5129784" y="2926645"/>
            <a:ext cx="4073652" cy="38286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6871D02-A7D6-486E-AF24-69DABC8C84EF}" type="datetime1">
              <a:rPr lang="en-US" smtClean="0"/>
              <a:t>5/28/2021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77269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D032AC-EA22-44C1-8054-7EE4E57E62D4}" type="datetime1">
              <a:rPr lang="en-US" smtClean="0"/>
              <a:t>5/28/2021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2293177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621" y="7254240"/>
            <a:ext cx="10055781" cy="51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4" y="7178892"/>
            <a:ext cx="10055781" cy="72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20114A8-695E-43D7-B7E7-A3945C86F778}" type="datetime1">
              <a:rPr lang="en-US" smtClean="0"/>
              <a:t>5/28/2021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24553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5" y="0"/>
            <a:ext cx="3341902" cy="777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333058" y="0"/>
            <a:ext cx="52807"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77190" y="673607"/>
            <a:ext cx="2640330" cy="2590800"/>
          </a:xfrm>
        </p:spPr>
        <p:txBody>
          <a:bodyPr anchor="b">
            <a:normAutofit/>
          </a:bodyPr>
          <a:lstStyle>
            <a:lvl1pPr>
              <a:defRPr sz="396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960495" y="829056"/>
            <a:ext cx="5356098" cy="595884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77190" y="3316224"/>
            <a:ext cx="2640330" cy="3829674"/>
          </a:xfrm>
        </p:spPr>
        <p:txBody>
          <a:bodyPr lIns="91440" rIns="91440">
            <a:normAutofit/>
          </a:bodyPr>
          <a:lstStyle>
            <a:lvl1pPr marL="0" indent="0">
              <a:buNone/>
              <a:defRPr sz="1650">
                <a:solidFill>
                  <a:srgbClr val="FFFFFF"/>
                </a:solidFill>
              </a:defRPr>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smtClean="0"/>
              <a:t>Edit Master text styles</a:t>
            </a:r>
          </a:p>
        </p:txBody>
      </p:sp>
      <p:sp>
        <p:nvSpPr>
          <p:cNvPr id="5" name="Date Placeholder 4"/>
          <p:cNvSpPr>
            <a:spLocks noGrp="1"/>
          </p:cNvSpPr>
          <p:nvPr>
            <p:ph type="dt" sz="half" idx="10"/>
          </p:nvPr>
        </p:nvSpPr>
        <p:spPr>
          <a:xfrm>
            <a:off x="384048" y="7321092"/>
            <a:ext cx="2160271" cy="413808"/>
          </a:xfrm>
        </p:spPr>
        <p:txBody>
          <a:bodyPr/>
          <a:lstStyle>
            <a:lvl1pPr algn="l">
              <a:defRPr/>
            </a:lvl1pPr>
          </a:lstStyle>
          <a:p>
            <a:fld id="{ACCFE4BA-39D8-49D0-9698-42CA20474930}" type="datetime1">
              <a:rPr lang="en-US" smtClean="0"/>
              <a:t>5/28/2021</a:t>
            </a:fld>
            <a:endParaRPr lang="en-US" dirty="0"/>
          </a:p>
        </p:txBody>
      </p:sp>
      <p:sp>
        <p:nvSpPr>
          <p:cNvPr id="6" name="Footer Placeholder 5"/>
          <p:cNvSpPr>
            <a:spLocks noGrp="1"/>
          </p:cNvSpPr>
          <p:nvPr>
            <p:ph type="ftr" sz="quarter" idx="11"/>
          </p:nvPr>
        </p:nvSpPr>
        <p:spPr>
          <a:xfrm>
            <a:off x="3960495" y="7321092"/>
            <a:ext cx="3834765" cy="413808"/>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t>‹#›</a:t>
            </a:fld>
            <a:endParaRPr lang="en-US" dirty="0"/>
          </a:p>
        </p:txBody>
      </p:sp>
    </p:spTree>
    <p:extLst>
      <p:ext uri="{BB962C8B-B14F-4D97-AF65-F5344CB8AC3E}">
        <p14:creationId xmlns:p14="http://schemas.microsoft.com/office/powerpoint/2010/main" val="13763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5613400"/>
            <a:ext cx="10055781" cy="215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 y="5570420"/>
            <a:ext cx="10055781" cy="72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05256" y="5751576"/>
            <a:ext cx="8343757" cy="932688"/>
          </a:xfrm>
        </p:spPr>
        <p:txBody>
          <a:bodyPr tIns="0" bIns="0" anchor="b">
            <a:noAutofit/>
          </a:bodyPr>
          <a:lstStyle>
            <a:lvl1pPr>
              <a:defRPr sz="396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4" y="0"/>
            <a:ext cx="10058388" cy="5570419"/>
          </a:xfrm>
          <a:solidFill>
            <a:schemeClr val="bg2">
              <a:lumMod val="90000"/>
            </a:schemeClr>
          </a:solidFill>
        </p:spPr>
        <p:txBody>
          <a:bodyPr lIns="457200" tIns="457200"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dirty="0" smtClean="0"/>
              <a:t>Click icon to add picture</a:t>
            </a:r>
            <a:endParaRPr lang="en-US" dirty="0"/>
          </a:p>
        </p:txBody>
      </p:sp>
      <p:sp>
        <p:nvSpPr>
          <p:cNvPr id="4" name="Text Placeholder 3"/>
          <p:cNvSpPr>
            <a:spLocks noGrp="1"/>
          </p:cNvSpPr>
          <p:nvPr>
            <p:ph type="body" sz="half" idx="2"/>
          </p:nvPr>
        </p:nvSpPr>
        <p:spPr>
          <a:xfrm>
            <a:off x="905256" y="6694627"/>
            <a:ext cx="8348472" cy="673608"/>
          </a:xfrm>
        </p:spPr>
        <p:txBody>
          <a:bodyPr lIns="91440" tIns="0" rIns="91440" bIns="0">
            <a:normAutofit/>
          </a:bodyPr>
          <a:lstStyle>
            <a:lvl1pPr marL="0" indent="0">
              <a:spcBef>
                <a:spcPts val="0"/>
              </a:spcBef>
              <a:spcAft>
                <a:spcPts val="660"/>
              </a:spcAft>
              <a:buNone/>
              <a:defRPr sz="1650">
                <a:solidFill>
                  <a:srgbClr val="FFFFFF"/>
                </a:solidFill>
              </a:defRPr>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smtClean="0"/>
              <a:t>Edit Master text styles</a:t>
            </a:r>
          </a:p>
        </p:txBody>
      </p:sp>
      <p:sp>
        <p:nvSpPr>
          <p:cNvPr id="5" name="Date Placeholder 4"/>
          <p:cNvSpPr>
            <a:spLocks noGrp="1"/>
          </p:cNvSpPr>
          <p:nvPr>
            <p:ph type="dt" sz="half" idx="10"/>
          </p:nvPr>
        </p:nvSpPr>
        <p:spPr/>
        <p:txBody>
          <a:bodyPr/>
          <a:lstStyle/>
          <a:p>
            <a:fld id="{5CA0E8FE-18C7-4EDB-A88A-76EC75183248}" type="datetime1">
              <a:rPr lang="en-US" smtClean="0"/>
              <a:t>5/28/2021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27425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DFD79B-C16F-413E-A34D-27C3CBA6A963}" type="datetime1">
              <a:rPr lang="en-US" smtClean="0"/>
              <a:t>5/28/2021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241682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621" y="7254240"/>
            <a:ext cx="10055781" cy="51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7178892"/>
            <a:ext cx="10055781" cy="72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198043" y="467276"/>
            <a:ext cx="2168843" cy="652788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91515" y="467276"/>
            <a:ext cx="6380798" cy="6527884"/>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BCC5AA-52BF-472B-B3E4-692938DC3E61}" type="datetime1">
              <a:rPr lang="en-US" smtClean="0"/>
              <a:t>5/28/2021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76221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254240"/>
            <a:ext cx="10058401" cy="51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7178891"/>
            <a:ext cx="10058401" cy="747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05256" y="324819"/>
            <a:ext cx="8298180" cy="1644191"/>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05255" y="2091832"/>
            <a:ext cx="8298181" cy="4559808"/>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05258" y="7321092"/>
            <a:ext cx="2039623" cy="413808"/>
          </a:xfrm>
          <a:prstGeom prst="rect">
            <a:avLst/>
          </a:prstGeom>
        </p:spPr>
        <p:txBody>
          <a:bodyPr vert="horz" lIns="91440" tIns="45720" rIns="91440" bIns="45720" rtlCol="0" anchor="ctr"/>
          <a:lstStyle>
            <a:lvl1pPr algn="l">
              <a:defRPr sz="990">
                <a:solidFill>
                  <a:srgbClr val="FFFFFF"/>
                </a:solidFill>
              </a:defRPr>
            </a:lvl1pPr>
          </a:lstStyle>
          <a:p>
            <a:fld id="{A87AA535-15DC-496C-9A43-CC492528CB66}" type="datetime1">
              <a:rPr lang="en-US" smtClean="0"/>
              <a:t>5/28/2021</a:t>
            </a:fld>
            <a:endParaRPr lang="en-US" dirty="0"/>
          </a:p>
        </p:txBody>
      </p:sp>
      <p:sp>
        <p:nvSpPr>
          <p:cNvPr id="5" name="Footer Placeholder 4"/>
          <p:cNvSpPr>
            <a:spLocks noGrp="1"/>
          </p:cNvSpPr>
          <p:nvPr>
            <p:ph type="ftr" sz="quarter" idx="3"/>
          </p:nvPr>
        </p:nvSpPr>
        <p:spPr>
          <a:xfrm>
            <a:off x="3041104" y="7321092"/>
            <a:ext cx="3978813" cy="413808"/>
          </a:xfrm>
          <a:prstGeom prst="rect">
            <a:avLst/>
          </a:prstGeom>
        </p:spPr>
        <p:txBody>
          <a:bodyPr vert="horz" lIns="91440" tIns="45720" rIns="91440" bIns="45720" rtlCol="0" anchor="ctr"/>
          <a:lstStyle>
            <a:lvl1pPr algn="ctr">
              <a:defRPr sz="99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167879" y="7321092"/>
            <a:ext cx="1082421" cy="413808"/>
          </a:xfrm>
          <a:prstGeom prst="rect">
            <a:avLst/>
          </a:prstGeom>
        </p:spPr>
        <p:txBody>
          <a:bodyPr vert="horz" lIns="91440" tIns="45720" rIns="91440" bIns="45720" rtlCol="0" anchor="ctr"/>
          <a:lstStyle>
            <a:lvl1pPr algn="r">
              <a:defRPr sz="1155">
                <a:solidFill>
                  <a:srgbClr val="FFFFFF"/>
                </a:solidFill>
              </a:defRPr>
            </a:lvl1pPr>
          </a:lstStyle>
          <a:p>
            <a:fld id="{B6F15528-21DE-4FAA-801E-634DDDAF4B2B}" type="slidenum">
              <a:rPr lang="en-US" smtClean="0"/>
              <a:t>‹#›</a:t>
            </a:fld>
            <a:endParaRPr lang="en-US" dirty="0"/>
          </a:p>
        </p:txBody>
      </p:sp>
      <p:cxnSp>
        <p:nvCxnSpPr>
          <p:cNvPr id="10" name="Straight Connector 9"/>
          <p:cNvCxnSpPr/>
          <p:nvPr/>
        </p:nvCxnSpPr>
        <p:spPr>
          <a:xfrm>
            <a:off x="984664" y="1969558"/>
            <a:ext cx="82227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3716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1005840" rtl="0" eaLnBrk="1" latinLnBrk="0" hangingPunct="1">
        <a:lnSpc>
          <a:spcPct val="85000"/>
        </a:lnSpc>
        <a:spcBef>
          <a:spcPct val="0"/>
        </a:spcBef>
        <a:buNone/>
        <a:defRPr sz="5280" kern="1200" spc="-55" baseline="0">
          <a:solidFill>
            <a:schemeClr val="tx1">
              <a:lumMod val="75000"/>
              <a:lumOff val="25000"/>
            </a:schemeClr>
          </a:solidFill>
          <a:latin typeface="+mj-lt"/>
          <a:ea typeface="+mj-ea"/>
          <a:cs typeface="+mj-cs"/>
        </a:defRPr>
      </a:lvl1pPr>
    </p:titleStyle>
    <p:bodyStyle>
      <a:lvl1pPr marL="100584" indent="-100584" algn="l" defTabSz="1005840" rtl="0" eaLnBrk="1" latinLnBrk="0" hangingPunct="1">
        <a:lnSpc>
          <a:spcPct val="90000"/>
        </a:lnSpc>
        <a:spcBef>
          <a:spcPts val="1320"/>
        </a:spcBef>
        <a:spcAft>
          <a:spcPts val="220"/>
        </a:spcAft>
        <a:buClr>
          <a:schemeClr val="accent1"/>
        </a:buClr>
        <a:buSzPct val="100000"/>
        <a:buFont typeface="Calibri" panose="020F0502020204030204" pitchFamily="34" charset="0"/>
        <a:buChar char=" "/>
        <a:defRPr sz="2200" kern="1200">
          <a:solidFill>
            <a:schemeClr val="tx1">
              <a:lumMod val="75000"/>
              <a:lumOff val="25000"/>
            </a:schemeClr>
          </a:solidFill>
          <a:latin typeface="+mn-lt"/>
          <a:ea typeface="+mn-ea"/>
          <a:cs typeface="+mn-cs"/>
        </a:defRPr>
      </a:lvl1pPr>
      <a:lvl2pPr marL="422453" indent="-201168" algn="l" defTabSz="1005840" rtl="0" eaLnBrk="1" latinLnBrk="0" hangingPunct="1">
        <a:lnSpc>
          <a:spcPct val="90000"/>
        </a:lnSpc>
        <a:spcBef>
          <a:spcPts val="220"/>
        </a:spcBef>
        <a:spcAft>
          <a:spcPts val="440"/>
        </a:spcAft>
        <a:buClr>
          <a:schemeClr val="accent1"/>
        </a:buClr>
        <a:buFont typeface="Calibri" pitchFamily="34" charset="0"/>
        <a:buChar char="◦"/>
        <a:defRPr sz="1980" kern="1200">
          <a:solidFill>
            <a:schemeClr val="tx1">
              <a:lumMod val="75000"/>
              <a:lumOff val="25000"/>
            </a:schemeClr>
          </a:solidFill>
          <a:latin typeface="+mn-lt"/>
          <a:ea typeface="+mn-ea"/>
          <a:cs typeface="+mn-cs"/>
        </a:defRPr>
      </a:lvl2pPr>
      <a:lvl3pPr marL="623621" indent="-201168"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3pPr>
      <a:lvl4pPr marL="824789" indent="-201168"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4pPr>
      <a:lvl5pPr marL="1025957" indent="-201168"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5pPr>
      <a:lvl6pPr marL="1210000" indent="-251460"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6pPr>
      <a:lvl7pPr marL="1430000" indent="-251460"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7pPr>
      <a:lvl8pPr marL="1650000" indent="-251460"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8pPr>
      <a:lvl9pPr marL="1870000" indent="-251460" algn="l" defTabSz="1005840" rtl="0" eaLnBrk="1" latinLnBrk="0" hangingPunct="1">
        <a:lnSpc>
          <a:spcPct val="90000"/>
        </a:lnSpc>
        <a:spcBef>
          <a:spcPts val="220"/>
        </a:spcBef>
        <a:spcAft>
          <a:spcPts val="440"/>
        </a:spcAft>
        <a:buClr>
          <a:schemeClr val="accent1"/>
        </a:buClr>
        <a:buFont typeface="Calibri" pitchFamily="34" charset="0"/>
        <a:buChar char="◦"/>
        <a:defRPr sz="1540" kern="1200">
          <a:solidFill>
            <a:schemeClr val="tx1">
              <a:lumMod val="75000"/>
              <a:lumOff val="25000"/>
            </a:schemeClr>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registertovoteflorida.gov/en/Registration/Inde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dos.myflorida.com/media/703486/dsde39-spanish-pre-7066-20200914.pdf" TargetMode="External"/><Relationship Id="rId4" Type="http://schemas.openxmlformats.org/officeDocument/2006/relationships/hyperlink" Target="https://dos.myflorida.com/media/703485/dsde39-english-pre-7066-20200914.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tpvr.elections.myflorida.com/Applications.aspx"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Toshia.Brown@DOS.MyFlorida.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mailto:Jason.Merrick@DOS.MyFlorida.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s.myflorida.com/elections/for-voters/voter-registration/third-party-voter-registration-organization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dos.myflorida.com/media/704338/de-guide-0012-third-party-voter-registration-organizations.pdf" TargetMode="External"/><Relationship Id="rId4" Type="http://schemas.openxmlformats.org/officeDocument/2006/relationships/hyperlink" Target="https://tpvr.elections.myflorida.co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s.myflorida.com/elections/"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917963" y="447965"/>
            <a:ext cx="1860780" cy="2122852"/>
            <a:chOff x="-1360057" y="-3300815"/>
            <a:chExt cx="3429000" cy="4021398"/>
          </a:xfrm>
        </p:grpSpPr>
        <p:pic>
          <p:nvPicPr>
            <p:cNvPr id="38" name="Picture 3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9677" y="-3300815"/>
              <a:ext cx="2259132" cy="2259131"/>
            </a:xfrm>
            <a:prstGeom prst="rect">
              <a:avLst/>
            </a:prstGeom>
          </p:spPr>
        </p:pic>
        <p:sp>
          <p:nvSpPr>
            <p:cNvPr id="39" name="TextBox 38"/>
            <p:cNvSpPr txBox="1"/>
            <p:nvPr/>
          </p:nvSpPr>
          <p:spPr>
            <a:xfrm>
              <a:off x="-1360057" y="-937417"/>
              <a:ext cx="3429000" cy="1658000"/>
            </a:xfrm>
            <a:prstGeom prst="rect">
              <a:avLst/>
            </a:prstGeom>
            <a:noFill/>
          </p:spPr>
          <p:txBody>
            <a:bodyPr wrap="square" rtlCol="0" anchor="ctr">
              <a:spAutoFit/>
            </a:bodyPr>
            <a:lstStyle/>
            <a:p>
              <a:pPr algn="ctr"/>
              <a:r>
                <a:rPr lang="en-US" sz="1696"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sz="1696"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sz="1696"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lang="en-US" sz="1696"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a:t>
              </a:r>
            </a:p>
          </p:txBody>
        </p:sp>
      </p:grpSp>
      <p:sp>
        <p:nvSpPr>
          <p:cNvPr id="18" name="Rectangle 17"/>
          <p:cNvSpPr/>
          <p:nvPr/>
        </p:nvSpPr>
        <p:spPr>
          <a:xfrm>
            <a:off x="2800077" y="1176581"/>
            <a:ext cx="5742686" cy="3774944"/>
          </a:xfrm>
          <a:prstGeom prst="rect">
            <a:avLst/>
          </a:prstGeom>
        </p:spPr>
        <p:txBody>
          <a:bodyPr wrap="square">
            <a:spAutoFit/>
          </a:bodyPr>
          <a:lstStyle/>
          <a:p>
            <a:pPr algn="ctr"/>
            <a:endParaRPr lang="en-US" sz="1696" b="1" dirty="0">
              <a:latin typeface="Century Gothic" panose="020B0502020202020204" pitchFamily="34" charset="0"/>
              <a:cs typeface="Arial" panose="020B0604020202020204" pitchFamily="34" charset="0"/>
            </a:endParaRPr>
          </a:p>
          <a:p>
            <a:pPr algn="ctr"/>
            <a:endParaRPr lang="en-US" sz="2262" b="1" dirty="0">
              <a:latin typeface="Century Gothic" panose="020B0502020202020204" pitchFamily="34" charset="0"/>
              <a:cs typeface="Arial" panose="020B0604020202020204" pitchFamily="34" charset="0"/>
            </a:endParaRPr>
          </a:p>
          <a:p>
            <a:pPr algn="ctr"/>
            <a:endParaRPr lang="en-US" sz="2262" b="1" dirty="0">
              <a:latin typeface="Century Gothic" panose="020B0502020202020204" pitchFamily="34" charset="0"/>
              <a:cs typeface="Arial" panose="020B0604020202020204" pitchFamily="34" charset="0"/>
            </a:endParaRPr>
          </a:p>
          <a:p>
            <a:pPr algn="ctr"/>
            <a:endParaRPr lang="en-US" sz="3769" b="1" dirty="0">
              <a:latin typeface="Century Gothic" panose="020B0502020202020204" pitchFamily="34" charset="0"/>
              <a:cs typeface="Arial" panose="020B0604020202020204" pitchFamily="34" charset="0"/>
            </a:endParaRPr>
          </a:p>
          <a:p>
            <a:pPr algn="ctr"/>
            <a:endParaRPr lang="en-US" sz="1696" b="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i="1" dirty="0">
              <a:latin typeface="Century Gothic" panose="020B0502020202020204" pitchFamily="34" charset="0"/>
              <a:cs typeface="Arial" panose="020B0604020202020204" pitchFamily="34" charset="0"/>
            </a:endParaRPr>
          </a:p>
          <a:p>
            <a:pPr algn="ctr"/>
            <a:endParaRPr lang="en-US" sz="1507" b="1" dirty="0">
              <a:latin typeface="Century Gothic" panose="020B0502020202020204" pitchFamily="34" charset="0"/>
              <a:cs typeface="Arial" panose="020B0604020202020204" pitchFamily="34" charset="0"/>
            </a:endParaRPr>
          </a:p>
          <a:p>
            <a:pPr algn="ctr"/>
            <a:endParaRPr lang="en-US" sz="1696" dirty="0">
              <a:solidFill>
                <a:schemeClr val="bg1"/>
              </a:solidFill>
              <a:latin typeface="Century Gothic" panose="020B0502020202020204" pitchFamily="34" charset="0"/>
              <a:cs typeface="Arial" panose="020B0604020202020204" pitchFamily="34" charset="0"/>
            </a:endParaRPr>
          </a:p>
        </p:txBody>
      </p:sp>
      <p:sp>
        <p:nvSpPr>
          <p:cNvPr id="8" name="Rectangle 7"/>
          <p:cNvSpPr/>
          <p:nvPr/>
        </p:nvSpPr>
        <p:spPr>
          <a:xfrm>
            <a:off x="917963" y="5289204"/>
            <a:ext cx="6020349" cy="1707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96" dirty="0">
              <a:solidFill>
                <a:schemeClr val="tx1"/>
              </a:solidFill>
            </a:endParaRPr>
          </a:p>
        </p:txBody>
      </p:sp>
      <p:sp>
        <p:nvSpPr>
          <p:cNvPr id="10" name="object 16"/>
          <p:cNvSpPr/>
          <p:nvPr/>
        </p:nvSpPr>
        <p:spPr>
          <a:xfrm>
            <a:off x="7221385" y="5511475"/>
            <a:ext cx="1922616" cy="1262822"/>
          </a:xfrm>
          <a:prstGeom prst="rect">
            <a:avLst/>
          </a:prstGeom>
          <a:blipFill>
            <a:blip r:embed="rId4" cstate="print"/>
            <a:stretch>
              <a:fillRect/>
            </a:stretch>
          </a:blipFill>
        </p:spPr>
        <p:txBody>
          <a:bodyPr wrap="square" lIns="0" tIns="0" rIns="0" bIns="0" rtlCol="0">
            <a:noAutofit/>
          </a:bodyPr>
          <a:lstStyle/>
          <a:p>
            <a:endParaRPr sz="1156" dirty="0">
              <a:solidFill>
                <a:prstClr val="black"/>
              </a:solidFill>
              <a:latin typeface="Calibri"/>
            </a:endParaRPr>
          </a:p>
        </p:txBody>
      </p:sp>
      <p:sp>
        <p:nvSpPr>
          <p:cNvPr id="2" name="Title 1"/>
          <p:cNvSpPr>
            <a:spLocks noGrp="1"/>
          </p:cNvSpPr>
          <p:nvPr>
            <p:ph type="ctrTitle"/>
          </p:nvPr>
        </p:nvSpPr>
        <p:spPr>
          <a:xfrm>
            <a:off x="927489" y="1294686"/>
            <a:ext cx="8216512" cy="3461273"/>
          </a:xfrm>
        </p:spPr>
        <p:txBody>
          <a:bodyPr>
            <a:normAutofit fontScale="90000"/>
          </a:bodyPr>
          <a:lstStyle/>
          <a:p>
            <a:pPr algn="r"/>
            <a:r>
              <a:rPr lang="en-US" sz="6600" dirty="0" smtClean="0">
                <a:solidFill>
                  <a:schemeClr val="tx1"/>
                </a:solidFill>
              </a:rPr>
              <a:t>Third-Party Voter Registration Organization (3PVRO) Overview</a:t>
            </a:r>
            <a:endParaRPr lang="en-US" sz="5824" dirty="0">
              <a:solidFill>
                <a:schemeClr val="tx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t>1</a:t>
            </a:fld>
            <a:endParaRPr lang="en-US" dirty="0"/>
          </a:p>
        </p:txBody>
      </p:sp>
      <p:sp>
        <p:nvSpPr>
          <p:cNvPr id="12" name="Rectangle 11"/>
          <p:cNvSpPr/>
          <p:nvPr/>
        </p:nvSpPr>
        <p:spPr>
          <a:xfrm>
            <a:off x="927488" y="5107824"/>
            <a:ext cx="6791275" cy="20146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b="1" i="1" dirty="0">
                <a:solidFill>
                  <a:prstClr val="black"/>
                </a:solidFill>
              </a:rPr>
              <a:t>Secretary of State </a:t>
            </a:r>
            <a:r>
              <a:rPr lang="en-US" sz="2000" b="1" i="1" dirty="0" smtClean="0">
                <a:solidFill>
                  <a:prstClr val="black"/>
                </a:solidFill>
              </a:rPr>
              <a:t>Laurel M. Lee</a:t>
            </a:r>
            <a:endParaRPr lang="en-US" sz="2000" b="1" i="1" dirty="0">
              <a:solidFill>
                <a:prstClr val="black"/>
              </a:solidFill>
            </a:endParaRPr>
          </a:p>
          <a:p>
            <a:pPr lvl="0"/>
            <a:r>
              <a:rPr lang="en-US" sz="2000" dirty="0">
                <a:solidFill>
                  <a:prstClr val="black"/>
                </a:solidFill>
              </a:rPr>
              <a:t>Maria Matthews, Esq., Division of Elections</a:t>
            </a:r>
          </a:p>
          <a:p>
            <a:r>
              <a:rPr lang="en-US" sz="2000" dirty="0" smtClean="0">
                <a:solidFill>
                  <a:schemeClr val="tx1"/>
                </a:solidFill>
              </a:rPr>
              <a:t>Amber Marconnet, Assistant Director</a:t>
            </a:r>
          </a:p>
          <a:p>
            <a:r>
              <a:rPr lang="en-US" sz="2000" dirty="0" smtClean="0">
                <a:solidFill>
                  <a:schemeClr val="tx1"/>
                </a:solidFill>
              </a:rPr>
              <a:t>Toshia Brown, Interim 3PVRO Contact</a:t>
            </a:r>
            <a:endParaRPr lang="en-US" sz="2000" dirty="0">
              <a:solidFill>
                <a:schemeClr val="tx1"/>
              </a:solidFill>
            </a:endParaRPr>
          </a:p>
          <a:p>
            <a:r>
              <a:rPr lang="en-US" sz="2000" dirty="0" smtClean="0">
                <a:solidFill>
                  <a:schemeClr val="tx1"/>
                </a:solidFill>
              </a:rPr>
              <a:t>Updated May 28, 2021 </a:t>
            </a:r>
          </a:p>
          <a:p>
            <a:r>
              <a:rPr lang="en-US" sz="1600" i="1" dirty="0" smtClean="0">
                <a:solidFill>
                  <a:schemeClr val="tx1"/>
                </a:solidFill>
              </a:rPr>
              <a:t>(to reflect s. 7, chapter 2021-11, Laws of Florida)</a:t>
            </a:r>
            <a:endParaRPr lang="en-US" sz="1600" i="1" dirty="0">
              <a:solidFill>
                <a:schemeClr val="tx1"/>
              </a:solidFill>
            </a:endParaRPr>
          </a:p>
        </p:txBody>
      </p:sp>
    </p:spTree>
    <p:extLst>
      <p:ext uri="{BB962C8B-B14F-4D97-AF65-F5344CB8AC3E}">
        <p14:creationId xmlns:p14="http://schemas.microsoft.com/office/powerpoint/2010/main" val="376295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713436"/>
            <a:ext cx="8092440" cy="1302924"/>
          </a:xfrm>
          <a:prstGeom prst="rect">
            <a:avLst/>
          </a:prstGeom>
        </p:spPr>
        <p:txBody>
          <a:bodyPr vert="horz" wrap="square" lIns="0" tIns="284483" rIns="0" bIns="0" rtlCol="0" anchor="b">
            <a:spAutoFit/>
          </a:bodyPr>
          <a:lstStyle/>
          <a:p>
            <a:pPr algn="ctr">
              <a:lnSpc>
                <a:spcPct val="100000"/>
              </a:lnSpc>
            </a:pPr>
            <a:r>
              <a:rPr sz="6600" dirty="0">
                <a:solidFill>
                  <a:schemeClr val="tx1"/>
                </a:solidFill>
              </a:rPr>
              <a:t>Table</a:t>
            </a:r>
            <a:r>
              <a:rPr sz="6600" spc="-10" dirty="0">
                <a:solidFill>
                  <a:schemeClr val="tx1"/>
                </a:solidFill>
              </a:rPr>
              <a:t> </a:t>
            </a:r>
            <a:r>
              <a:rPr sz="6600" spc="-20" dirty="0">
                <a:solidFill>
                  <a:schemeClr val="tx1"/>
                </a:solidFill>
              </a:rPr>
              <a:t>o</a:t>
            </a:r>
            <a:r>
              <a:rPr sz="6600" dirty="0">
                <a:solidFill>
                  <a:schemeClr val="tx1"/>
                </a:solidFill>
              </a:rPr>
              <a:t>f C</a:t>
            </a:r>
            <a:r>
              <a:rPr sz="6600" spc="-15" dirty="0">
                <a:solidFill>
                  <a:schemeClr val="tx1"/>
                </a:solidFill>
              </a:rPr>
              <a:t>o</a:t>
            </a:r>
            <a:r>
              <a:rPr sz="6600" dirty="0">
                <a:solidFill>
                  <a:schemeClr val="tx1"/>
                </a:solidFill>
              </a:rPr>
              <a:t>nte</a:t>
            </a:r>
            <a:r>
              <a:rPr sz="6600" spc="-25" dirty="0">
                <a:solidFill>
                  <a:schemeClr val="tx1"/>
                </a:solidFill>
              </a:rPr>
              <a:t>n</a:t>
            </a:r>
            <a:r>
              <a:rPr sz="6600" dirty="0">
                <a:solidFill>
                  <a:schemeClr val="tx1"/>
                </a:solidFill>
              </a:rPr>
              <a:t>ts</a:t>
            </a:r>
          </a:p>
        </p:txBody>
      </p:sp>
      <p:sp>
        <p:nvSpPr>
          <p:cNvPr id="3" name="Slide Number Placeholder 2"/>
          <p:cNvSpPr>
            <a:spLocks noGrp="1"/>
          </p:cNvSpPr>
          <p:nvPr>
            <p:ph type="sldNum" sz="quarter" idx="12"/>
          </p:nvPr>
        </p:nvSpPr>
        <p:spPr/>
        <p:txBody>
          <a:bodyPr/>
          <a:lstStyle/>
          <a:p>
            <a:fld id="{B6F15528-21DE-4FAA-801E-634DDDAF4B2B}" type="slidenum">
              <a:rPr lang="en-US" smtClean="0"/>
              <a:t>2</a:t>
            </a:fld>
            <a:endParaRPr lang="en-US" dirty="0"/>
          </a:p>
        </p:txBody>
      </p:sp>
      <p:graphicFrame>
        <p:nvGraphicFramePr>
          <p:cNvPr id="4" name="Diagram 3"/>
          <p:cNvGraphicFramePr/>
          <p:nvPr>
            <p:extLst>
              <p:ext uri="{D42A27DB-BD31-4B8C-83A1-F6EECF244321}">
                <p14:modId xmlns:p14="http://schemas.microsoft.com/office/powerpoint/2010/main" val="4003331396"/>
              </p:ext>
            </p:extLst>
          </p:nvPr>
        </p:nvGraphicFramePr>
        <p:xfrm>
          <a:off x="990600" y="2031771"/>
          <a:ext cx="8153400" cy="5054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What is a 3PVRO?</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One</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3</a:t>
            </a:fld>
            <a:endParaRPr lang="en-US" dirty="0"/>
          </a:p>
        </p:txBody>
      </p:sp>
    </p:spTree>
    <p:extLst>
      <p:ext uri="{BB962C8B-B14F-4D97-AF65-F5344CB8AC3E}">
        <p14:creationId xmlns:p14="http://schemas.microsoft.com/office/powerpoint/2010/main" val="3182197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7769" y="4648199"/>
            <a:ext cx="6942863" cy="954107"/>
          </a:xfrm>
          <a:prstGeom prst="rect">
            <a:avLst/>
          </a:prstGeom>
          <a:noFill/>
        </p:spPr>
        <p:txBody>
          <a:bodyPr wrap="none" rtlCol="0">
            <a:spAutoFit/>
          </a:bodyPr>
          <a:lstStyle/>
          <a:p>
            <a:pPr algn="ctr"/>
            <a:r>
              <a:rPr lang="en-US" sz="2800" dirty="0"/>
              <a:t>A 3PVRO is not the same as a VRA</a:t>
            </a:r>
          </a:p>
          <a:p>
            <a:pPr algn="ctr"/>
            <a:r>
              <a:rPr lang="en-US" sz="2800" dirty="0"/>
              <a:t>Different governing laws and regulations apply</a:t>
            </a:r>
          </a:p>
        </p:txBody>
      </p:sp>
      <p:sp>
        <p:nvSpPr>
          <p:cNvPr id="5" name="Left Arrow 4"/>
          <p:cNvSpPr/>
          <p:nvPr/>
        </p:nvSpPr>
        <p:spPr>
          <a:xfrm>
            <a:off x="1524000" y="1905001"/>
            <a:ext cx="2743200" cy="2743200"/>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635" algn="ctr">
              <a:lnSpc>
                <a:spcPct val="92000"/>
              </a:lnSpc>
            </a:pPr>
            <a:r>
              <a:rPr lang="en-US" sz="3200" spc="-25" dirty="0">
                <a:solidFill>
                  <a:schemeClr val="bg1"/>
                </a:solidFill>
                <a:latin typeface="Century Gothic"/>
                <a:cs typeface="Century Gothic"/>
              </a:rPr>
              <a:t>3PVRO</a:t>
            </a:r>
            <a:endParaRPr lang="en-US" sz="3200" dirty="0">
              <a:solidFill>
                <a:schemeClr val="bg1"/>
              </a:solidFill>
              <a:latin typeface="Century Gothic"/>
              <a:cs typeface="Century Gothic"/>
            </a:endParaRPr>
          </a:p>
        </p:txBody>
      </p:sp>
      <p:sp>
        <p:nvSpPr>
          <p:cNvPr id="6" name="Right Arrow 5"/>
          <p:cNvSpPr/>
          <p:nvPr/>
        </p:nvSpPr>
        <p:spPr>
          <a:xfrm>
            <a:off x="5791200" y="1905000"/>
            <a:ext cx="2743200" cy="2743200"/>
          </a:xfrm>
          <a:prstGeom prst="rightArrow">
            <a:avLst>
              <a:gd name="adj1" fmla="val 50000"/>
              <a:gd name="adj2" fmla="val 4967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635" algn="ctr">
              <a:lnSpc>
                <a:spcPct val="92000"/>
              </a:lnSpc>
            </a:pPr>
            <a:r>
              <a:rPr lang="en-US" sz="3200" spc="-10" dirty="0">
                <a:solidFill>
                  <a:schemeClr val="bg1"/>
                </a:solidFill>
                <a:latin typeface="Century Gothic"/>
                <a:cs typeface="Century Gothic"/>
              </a:rPr>
              <a:t>VRA</a:t>
            </a:r>
            <a:endParaRPr lang="en-US" sz="3200" dirty="0">
              <a:solidFill>
                <a:schemeClr val="bg1"/>
              </a:solidFill>
              <a:latin typeface="Century Gothic"/>
              <a:cs typeface="Century Gothic"/>
            </a:endParaRPr>
          </a:p>
        </p:txBody>
      </p:sp>
      <p:sp>
        <p:nvSpPr>
          <p:cNvPr id="3" name="&quot;No&quot; Symbol 2"/>
          <p:cNvSpPr/>
          <p:nvPr/>
        </p:nvSpPr>
        <p:spPr>
          <a:xfrm>
            <a:off x="4038600" y="2400300"/>
            <a:ext cx="1981200" cy="1752600"/>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t>4</a:t>
            </a:fld>
            <a:endParaRPr lang="en-US" dirty="0"/>
          </a:p>
        </p:txBody>
      </p:sp>
    </p:spTree>
    <p:extLst>
      <p:ext uri="{BB962C8B-B14F-4D97-AF65-F5344CB8AC3E}">
        <p14:creationId xmlns:p14="http://schemas.microsoft.com/office/powerpoint/2010/main" val="1672224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0600" y="990107"/>
            <a:ext cx="8212836" cy="978903"/>
          </a:xfrm>
          <a:prstGeom prst="rect">
            <a:avLst/>
          </a:prstGeom>
        </p:spPr>
        <p:txBody>
          <a:bodyPr vert="horz" wrap="square" lIns="0" tIns="237916" rIns="0" bIns="0" rtlCol="0" anchor="b">
            <a:spAutoFit/>
          </a:bodyPr>
          <a:lstStyle/>
          <a:p>
            <a:pPr marL="24765">
              <a:lnSpc>
                <a:spcPct val="100000"/>
              </a:lnSpc>
            </a:pPr>
            <a:r>
              <a:rPr lang="en-US" sz="4800" dirty="0" smtClean="0">
                <a:solidFill>
                  <a:schemeClr val="tx1"/>
                </a:solidFill>
                <a:latin typeface="Calibri Light" panose="020F0302020204030204" pitchFamily="34" charset="0"/>
                <a:cs typeface="Calibri" panose="020F0502020204030204" pitchFamily="34" charset="0"/>
              </a:rPr>
              <a:t>Activity – Collecting Applications</a:t>
            </a:r>
            <a:endParaRPr sz="4800" dirty="0">
              <a:solidFill>
                <a:schemeClr val="tx1"/>
              </a:solidFill>
              <a:latin typeface="Calibri Light" panose="020F0302020204030204" pitchFamily="34" charset="0"/>
              <a:cs typeface="Calibri" panose="020F0502020204030204" pitchFamily="34" charset="0"/>
            </a:endParaRPr>
          </a:p>
        </p:txBody>
      </p:sp>
      <p:sp>
        <p:nvSpPr>
          <p:cNvPr id="4" name="Text Placeholder 3"/>
          <p:cNvSpPr>
            <a:spLocks noGrp="1"/>
          </p:cNvSpPr>
          <p:nvPr>
            <p:ph type="body" idx="1"/>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19050">
            <a:solidFill>
              <a:schemeClr val="accent2"/>
            </a:solidFill>
          </a:ln>
        </p:spPr>
        <p:txBody>
          <a:bodyPr>
            <a:normAutofit/>
          </a:bodyPr>
          <a:lstStyle/>
          <a:p>
            <a:pPr algn="ctr"/>
            <a:r>
              <a:rPr lang="en-US" sz="3200" b="1" dirty="0" smtClean="0">
                <a:solidFill>
                  <a:schemeClr val="tx1"/>
                </a:solidFill>
              </a:rPr>
              <a:t>3PVRO</a:t>
            </a:r>
            <a:endParaRPr lang="en-US" sz="2800" b="1" dirty="0"/>
          </a:p>
        </p:txBody>
      </p:sp>
      <p:sp>
        <p:nvSpPr>
          <p:cNvPr id="6" name="Content Placeholder 5"/>
          <p:cNvSpPr>
            <a:spLocks noGrp="1"/>
          </p:cNvSpPr>
          <p:nvPr>
            <p:ph sz="half" idx="2"/>
          </p:nvPr>
        </p:nvSpPr>
        <p:spPr>
          <a:ln w="19050">
            <a:solidFill>
              <a:schemeClr val="accent2"/>
            </a:solidFill>
          </a:ln>
        </p:spPr>
        <p:txBody>
          <a:bodyPr>
            <a:noAutofit/>
          </a:bodyPr>
          <a:lstStyle/>
          <a:p>
            <a:pPr marL="365760" indent="-274320">
              <a:lnSpc>
                <a:spcPct val="100000"/>
              </a:lnSpc>
              <a:spcBef>
                <a:spcPts val="1200"/>
              </a:spcBef>
              <a:buClr>
                <a:schemeClr val="accent2">
                  <a:lumMod val="50000"/>
                </a:schemeClr>
              </a:buClr>
              <a:buFont typeface="Wingdings" panose="05000000000000000000" pitchFamily="2" charset="2"/>
              <a:buChar char="§"/>
            </a:pPr>
            <a:r>
              <a:rPr lang="en-US" sz="2000" dirty="0" smtClean="0">
                <a:solidFill>
                  <a:schemeClr val="tx1"/>
                </a:solidFill>
              </a:rPr>
              <a:t>Any person or entity who </a:t>
            </a:r>
            <a:r>
              <a:rPr lang="en-US" sz="2000" b="1" dirty="0" smtClean="0">
                <a:solidFill>
                  <a:schemeClr val="tx1"/>
                </a:solidFill>
              </a:rPr>
              <a:t>collects one or more</a:t>
            </a:r>
            <a:r>
              <a:rPr lang="en-US" sz="2000" dirty="0" smtClean="0">
                <a:solidFill>
                  <a:schemeClr val="tx1"/>
                </a:solidFill>
              </a:rPr>
              <a:t> paper voter registration applications once or more often:</a:t>
            </a:r>
          </a:p>
          <a:p>
            <a:pPr marL="640080" lvl="1" indent="-274320">
              <a:lnSpc>
                <a:spcPct val="100000"/>
              </a:lnSpc>
              <a:spcBef>
                <a:spcPts val="600"/>
              </a:spcBef>
              <a:spcAft>
                <a:spcPts val="0"/>
              </a:spcAft>
              <a:buClr>
                <a:schemeClr val="accent2">
                  <a:lumMod val="75000"/>
                </a:schemeClr>
              </a:buClr>
              <a:buFont typeface="Arial" panose="020B0604020202020204" pitchFamily="34" charset="0"/>
              <a:buChar char="•"/>
            </a:pPr>
            <a:r>
              <a:rPr lang="en-US" sz="2000" dirty="0" smtClean="0">
                <a:solidFill>
                  <a:schemeClr val="tx1"/>
                </a:solidFill>
              </a:rPr>
              <a:t>Private individuals</a:t>
            </a:r>
          </a:p>
          <a:p>
            <a:pPr marL="640080" lvl="1" indent="-274320">
              <a:lnSpc>
                <a:spcPct val="100000"/>
              </a:lnSpc>
              <a:spcBef>
                <a:spcPts val="600"/>
              </a:spcBef>
              <a:spcAft>
                <a:spcPts val="0"/>
              </a:spcAft>
              <a:buClr>
                <a:schemeClr val="accent2">
                  <a:lumMod val="75000"/>
                </a:schemeClr>
              </a:buClr>
              <a:buFont typeface="Arial" panose="020B0604020202020204" pitchFamily="34" charset="0"/>
              <a:buChar char="•"/>
            </a:pPr>
            <a:r>
              <a:rPr lang="en-US" sz="2000" dirty="0" smtClean="0">
                <a:solidFill>
                  <a:schemeClr val="tx1"/>
                </a:solidFill>
              </a:rPr>
              <a:t>Non-profit corporations</a:t>
            </a:r>
          </a:p>
          <a:p>
            <a:pPr marL="640080" lvl="1" indent="-274320">
              <a:lnSpc>
                <a:spcPct val="100000"/>
              </a:lnSpc>
              <a:spcBef>
                <a:spcPts val="600"/>
              </a:spcBef>
              <a:spcAft>
                <a:spcPts val="0"/>
              </a:spcAft>
              <a:buClr>
                <a:schemeClr val="accent2">
                  <a:lumMod val="75000"/>
                </a:schemeClr>
              </a:buClr>
              <a:buFont typeface="Arial" panose="020B0604020202020204" pitchFamily="34" charset="0"/>
              <a:buChar char="•"/>
            </a:pPr>
            <a:r>
              <a:rPr lang="en-US" sz="2000" dirty="0" smtClean="0">
                <a:solidFill>
                  <a:schemeClr val="tx1"/>
                </a:solidFill>
              </a:rPr>
              <a:t>Political organizations</a:t>
            </a:r>
          </a:p>
          <a:p>
            <a:pPr marL="640080" lvl="1" indent="-274320">
              <a:lnSpc>
                <a:spcPct val="100000"/>
              </a:lnSpc>
              <a:spcBef>
                <a:spcPts val="600"/>
              </a:spcBef>
              <a:spcAft>
                <a:spcPts val="0"/>
              </a:spcAft>
              <a:buClr>
                <a:schemeClr val="accent2">
                  <a:lumMod val="75000"/>
                </a:schemeClr>
              </a:buClr>
              <a:buFont typeface="Arial" panose="020B0604020202020204" pitchFamily="34" charset="0"/>
              <a:buChar char="•"/>
            </a:pPr>
            <a:r>
              <a:rPr lang="en-US" sz="2000" dirty="0" smtClean="0">
                <a:solidFill>
                  <a:schemeClr val="tx1"/>
                </a:solidFill>
              </a:rPr>
              <a:t>Other </a:t>
            </a:r>
            <a:r>
              <a:rPr lang="en-US" sz="2000" dirty="0">
                <a:solidFill>
                  <a:schemeClr val="tx1"/>
                </a:solidFill>
              </a:rPr>
              <a:t>groups </a:t>
            </a:r>
          </a:p>
          <a:p>
            <a:pPr marL="365760" indent="-274320">
              <a:lnSpc>
                <a:spcPct val="100000"/>
              </a:lnSpc>
              <a:spcBef>
                <a:spcPts val="1200"/>
              </a:spcBef>
              <a:buClr>
                <a:schemeClr val="accent2">
                  <a:lumMod val="50000"/>
                </a:schemeClr>
              </a:buClr>
              <a:buFont typeface="Wingdings" panose="05000000000000000000" pitchFamily="2" charset="2"/>
              <a:buChar char="§"/>
            </a:pPr>
            <a:r>
              <a:rPr lang="en-US" sz="2000" dirty="0" smtClean="0">
                <a:solidFill>
                  <a:schemeClr val="tx1"/>
                </a:solidFill>
              </a:rPr>
              <a:t>Reference: s. 97.0575, </a:t>
            </a:r>
            <a:r>
              <a:rPr lang="en-US" sz="2000" dirty="0">
                <a:solidFill>
                  <a:schemeClr val="tx1"/>
                </a:solidFill>
              </a:rPr>
              <a:t>Fla. Stat</a:t>
            </a:r>
            <a:r>
              <a:rPr lang="en-US" sz="2000" dirty="0" smtClean="0">
                <a:solidFill>
                  <a:schemeClr val="tx1"/>
                </a:solidFill>
              </a:rPr>
              <a:t>., </a:t>
            </a:r>
            <a:r>
              <a:rPr lang="en-US" sz="2000" dirty="0">
                <a:solidFill>
                  <a:schemeClr val="tx1"/>
                </a:solidFill>
              </a:rPr>
              <a:t>and Rule 1S-2.042, F.A.C.</a:t>
            </a:r>
          </a:p>
        </p:txBody>
      </p:sp>
      <p:sp>
        <p:nvSpPr>
          <p:cNvPr id="5" name="Text Placeholder 4"/>
          <p:cNvSpPr>
            <a:spLocks noGrp="1"/>
          </p:cNvSpPr>
          <p:nvPr>
            <p:ph type="body" sz="quarter" idx="3"/>
          </p:nvPr>
        </p:nvSpPr>
        <p:spPr>
          <a:xfrm>
            <a:off x="5176648" y="2092192"/>
            <a:ext cx="4073652" cy="834453"/>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ln w="19050">
            <a:solidFill>
              <a:schemeClr val="accent4">
                <a:lumMod val="75000"/>
              </a:schemeClr>
            </a:solidFill>
          </a:ln>
        </p:spPr>
        <p:txBody>
          <a:bodyPr>
            <a:normAutofit/>
          </a:bodyPr>
          <a:lstStyle/>
          <a:p>
            <a:pPr algn="ctr"/>
            <a:r>
              <a:rPr lang="en-US" sz="3200" b="1" dirty="0" smtClean="0">
                <a:solidFill>
                  <a:schemeClr val="tx1"/>
                </a:solidFill>
              </a:rPr>
              <a:t>Not a 3PVRO</a:t>
            </a:r>
            <a:endParaRPr lang="en-US" sz="3200" b="1" dirty="0">
              <a:solidFill>
                <a:schemeClr val="tx1"/>
              </a:solidFill>
            </a:endParaRPr>
          </a:p>
        </p:txBody>
      </p:sp>
      <p:sp>
        <p:nvSpPr>
          <p:cNvPr id="7" name="Content Placeholder 6"/>
          <p:cNvSpPr>
            <a:spLocks noGrp="1"/>
          </p:cNvSpPr>
          <p:nvPr>
            <p:ph sz="quarter" idx="4"/>
          </p:nvPr>
        </p:nvSpPr>
        <p:spPr>
          <a:xfrm>
            <a:off x="5176648" y="2926645"/>
            <a:ext cx="4073652" cy="3828627"/>
          </a:xfrm>
          <a:ln w="19050">
            <a:solidFill>
              <a:schemeClr val="accent4">
                <a:lumMod val="75000"/>
              </a:schemeClr>
            </a:solidFill>
          </a:ln>
        </p:spPr>
        <p:txBody>
          <a:bodyPr>
            <a:noAutofit/>
          </a:bodyPr>
          <a:lstStyle/>
          <a:p>
            <a:pPr marL="365760" indent="-274320">
              <a:lnSpc>
                <a:spcPct val="100000"/>
              </a:lnSpc>
              <a:spcBef>
                <a:spcPts val="1200"/>
              </a:spcBef>
              <a:spcAft>
                <a:spcPts val="0"/>
              </a:spcAft>
              <a:buClr>
                <a:schemeClr val="accent4">
                  <a:lumMod val="50000"/>
                </a:schemeClr>
              </a:buClr>
              <a:buFont typeface="Wingdings" panose="05000000000000000000" pitchFamily="2" charset="2"/>
              <a:buChar char="§"/>
            </a:pPr>
            <a:r>
              <a:rPr lang="en-US" sz="2000" dirty="0" smtClean="0">
                <a:solidFill>
                  <a:schemeClr val="tx1"/>
                </a:solidFill>
              </a:rPr>
              <a:t>Only distributes blank </a:t>
            </a:r>
            <a:r>
              <a:rPr lang="en-US" sz="2000" dirty="0">
                <a:solidFill>
                  <a:schemeClr val="tx1"/>
                </a:solidFill>
              </a:rPr>
              <a:t>applications</a:t>
            </a:r>
          </a:p>
          <a:p>
            <a:pPr marL="365760" indent="-274320">
              <a:lnSpc>
                <a:spcPct val="100000"/>
              </a:lnSpc>
              <a:spcBef>
                <a:spcPts val="1200"/>
              </a:spcBef>
              <a:spcAft>
                <a:spcPts val="0"/>
              </a:spcAft>
              <a:buClr>
                <a:schemeClr val="accent4">
                  <a:lumMod val="50000"/>
                </a:schemeClr>
              </a:buClr>
              <a:buFont typeface="Wingdings" panose="05000000000000000000" pitchFamily="2" charset="2"/>
              <a:buChar char="§"/>
            </a:pPr>
            <a:r>
              <a:rPr lang="en-US" sz="2000" dirty="0" smtClean="0">
                <a:solidFill>
                  <a:schemeClr val="tx1"/>
                </a:solidFill>
              </a:rPr>
              <a:t>Only collects applications from </a:t>
            </a:r>
            <a:r>
              <a:rPr lang="en-US" sz="2000" dirty="0">
                <a:solidFill>
                  <a:schemeClr val="tx1"/>
                </a:solidFill>
              </a:rPr>
              <a:t>spouse, child, or parent</a:t>
            </a:r>
          </a:p>
          <a:p>
            <a:pPr marL="365760" indent="-274320">
              <a:lnSpc>
                <a:spcPct val="100000"/>
              </a:lnSpc>
              <a:spcBef>
                <a:spcPts val="1200"/>
              </a:spcBef>
              <a:spcAft>
                <a:spcPts val="0"/>
              </a:spcAft>
              <a:buClr>
                <a:schemeClr val="accent4">
                  <a:lumMod val="50000"/>
                </a:schemeClr>
              </a:buClr>
              <a:buFont typeface="Wingdings" panose="05000000000000000000" pitchFamily="2" charset="2"/>
              <a:buChar char="§"/>
            </a:pPr>
            <a:r>
              <a:rPr lang="en-US" sz="2000" dirty="0" smtClean="0">
                <a:solidFill>
                  <a:schemeClr val="tx1"/>
                </a:solidFill>
              </a:rPr>
              <a:t>Is an employee or agent of</a:t>
            </a:r>
            <a:r>
              <a:rPr lang="en-US" sz="2000" dirty="0">
                <a:solidFill>
                  <a:schemeClr val="tx1"/>
                </a:solidFill>
              </a:rPr>
              <a:t>:</a:t>
            </a:r>
          </a:p>
          <a:p>
            <a:pPr marL="640080" lvl="5" indent="-274320">
              <a:lnSpc>
                <a:spcPct val="100000"/>
              </a:lnSpc>
              <a:spcBef>
                <a:spcPts val="600"/>
              </a:spcBef>
              <a:spcAft>
                <a:spcPts val="0"/>
              </a:spcAft>
              <a:buClr>
                <a:schemeClr val="accent4">
                  <a:lumMod val="75000"/>
                </a:schemeClr>
              </a:buClr>
              <a:buFont typeface="Arial" panose="020B0604020202020204" pitchFamily="34" charset="0"/>
              <a:buChar char="•"/>
            </a:pPr>
            <a:r>
              <a:rPr lang="en-US" sz="1800" dirty="0">
                <a:solidFill>
                  <a:schemeClr val="tx1"/>
                </a:solidFill>
              </a:rPr>
              <a:t>Division of Elections</a:t>
            </a:r>
          </a:p>
          <a:p>
            <a:pPr marL="640080" lvl="5" indent="-274320">
              <a:lnSpc>
                <a:spcPct val="100000"/>
              </a:lnSpc>
              <a:spcBef>
                <a:spcPts val="600"/>
              </a:spcBef>
              <a:spcAft>
                <a:spcPts val="0"/>
              </a:spcAft>
              <a:buClr>
                <a:schemeClr val="accent4">
                  <a:lumMod val="75000"/>
                </a:schemeClr>
              </a:buClr>
              <a:buFont typeface="Arial" panose="020B0604020202020204" pitchFamily="34" charset="0"/>
              <a:buChar char="•"/>
            </a:pPr>
            <a:r>
              <a:rPr lang="en-US" sz="1800" dirty="0">
                <a:solidFill>
                  <a:schemeClr val="tx1"/>
                </a:solidFill>
              </a:rPr>
              <a:t>Supervisor of Elections</a:t>
            </a:r>
          </a:p>
          <a:p>
            <a:pPr marL="640080" lvl="5" indent="-274320">
              <a:lnSpc>
                <a:spcPct val="100000"/>
              </a:lnSpc>
              <a:spcBef>
                <a:spcPts val="600"/>
              </a:spcBef>
              <a:spcAft>
                <a:spcPts val="0"/>
              </a:spcAft>
              <a:buClr>
                <a:schemeClr val="accent4">
                  <a:lumMod val="75000"/>
                </a:schemeClr>
              </a:buClr>
              <a:buFont typeface="Arial" panose="020B0604020202020204" pitchFamily="34" charset="0"/>
              <a:buChar char="•"/>
            </a:pPr>
            <a:r>
              <a:rPr lang="en-US" sz="1800" dirty="0">
                <a:solidFill>
                  <a:schemeClr val="tx1"/>
                </a:solidFill>
              </a:rPr>
              <a:t>Any office that issues driver license or state identification card </a:t>
            </a:r>
          </a:p>
          <a:p>
            <a:pPr marL="640080" lvl="5" indent="-274320">
              <a:lnSpc>
                <a:spcPct val="100000"/>
              </a:lnSpc>
              <a:spcBef>
                <a:spcPts val="600"/>
              </a:spcBef>
              <a:spcAft>
                <a:spcPts val="0"/>
              </a:spcAft>
              <a:buClr>
                <a:schemeClr val="accent4">
                  <a:lumMod val="75000"/>
                </a:schemeClr>
              </a:buClr>
              <a:buFont typeface="Arial" panose="020B0604020202020204" pitchFamily="34" charset="0"/>
              <a:buChar char="•"/>
            </a:pPr>
            <a:r>
              <a:rPr lang="en-US" sz="1800" dirty="0">
                <a:solidFill>
                  <a:schemeClr val="tx1"/>
                </a:solidFill>
              </a:rPr>
              <a:t>Voter Registration Agencies (VRAs) designated by federal or state laws</a:t>
            </a:r>
          </a:p>
          <a:p>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t>5</a:t>
            </a:fld>
            <a:endParaRPr lang="en-US" dirty="0"/>
          </a:p>
        </p:txBody>
      </p:sp>
    </p:spTree>
    <p:extLst>
      <p:ext uri="{BB962C8B-B14F-4D97-AF65-F5344CB8AC3E}">
        <p14:creationId xmlns:p14="http://schemas.microsoft.com/office/powerpoint/2010/main" val="2012842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250" y="324819"/>
            <a:ext cx="8297050" cy="1644191"/>
          </a:xfrm>
        </p:spPr>
        <p:txBody>
          <a:bodyPr>
            <a:normAutofit/>
          </a:bodyPr>
          <a:lstStyle/>
          <a:p>
            <a:r>
              <a:rPr lang="en-US" sz="4800" dirty="0" smtClean="0">
                <a:solidFill>
                  <a:schemeClr val="tx1"/>
                </a:solidFill>
              </a:rPr>
              <a:t>Activity </a:t>
            </a:r>
            <a:r>
              <a:rPr lang="en-US" sz="4800" dirty="0">
                <a:solidFill>
                  <a:schemeClr val="tx1"/>
                </a:solidFill>
                <a:latin typeface="Calibri Light" panose="020F0302020204030204" pitchFamily="34" charset="0"/>
                <a:cs typeface="Calibri" panose="020F0502020204030204" pitchFamily="34" charset="0"/>
              </a:rPr>
              <a:t>– </a:t>
            </a:r>
            <a:r>
              <a:rPr lang="en-US" sz="4800" dirty="0" smtClean="0">
                <a:solidFill>
                  <a:schemeClr val="tx1"/>
                </a:solidFill>
              </a:rPr>
              <a:t>Helping People Register</a:t>
            </a:r>
            <a:endParaRPr lang="en-US" sz="4800" dirty="0">
              <a:solidFill>
                <a:schemeClr val="tx1"/>
              </a:solidFill>
            </a:endParaRPr>
          </a:p>
        </p:txBody>
      </p:sp>
      <p:sp>
        <p:nvSpPr>
          <p:cNvPr id="3" name="Content Placeholder 2"/>
          <p:cNvSpPr>
            <a:spLocks noGrp="1"/>
          </p:cNvSpPr>
          <p:nvPr>
            <p:ph idx="1"/>
          </p:nvPr>
        </p:nvSpPr>
        <p:spPr>
          <a:xfrm>
            <a:off x="953250" y="1974146"/>
            <a:ext cx="8298180" cy="5112453"/>
          </a:xfrm>
        </p:spPr>
        <p:txBody>
          <a:bodyPr>
            <a:noAutofit/>
          </a:bodyPr>
          <a:lstStyle/>
          <a:p>
            <a:pPr marL="461963" lvl="2" indent="-349250">
              <a:lnSpc>
                <a:spcPct val="100000"/>
              </a:lnSpc>
              <a:spcBef>
                <a:spcPts val="1200"/>
              </a:spcBef>
              <a:buClrTx/>
              <a:buFont typeface="Wingdings" panose="05000000000000000000" pitchFamily="2" charset="2"/>
              <a:buChar char="§"/>
            </a:pPr>
            <a:endParaRPr lang="en-US" sz="2400" dirty="0" smtClean="0">
              <a:solidFill>
                <a:schemeClr val="tx1"/>
              </a:solidFill>
            </a:endParaRPr>
          </a:p>
          <a:p>
            <a:pPr marL="461963" lvl="2" indent="-349250">
              <a:lnSpc>
                <a:spcPct val="100000"/>
              </a:lnSpc>
              <a:spcBef>
                <a:spcPts val="1200"/>
              </a:spcBef>
              <a:buClrTx/>
              <a:buFont typeface="Wingdings" panose="05000000000000000000" pitchFamily="2" charset="2"/>
              <a:buChar char="§"/>
            </a:pPr>
            <a:endParaRPr lang="en-US" sz="2400" dirty="0">
              <a:solidFill>
                <a:schemeClr val="tx1"/>
              </a:solidFill>
            </a:endParaRPr>
          </a:p>
          <a:p>
            <a:pPr marL="461963" lvl="2" indent="-349250">
              <a:lnSpc>
                <a:spcPct val="100000"/>
              </a:lnSpc>
              <a:spcBef>
                <a:spcPts val="1200"/>
              </a:spcBef>
              <a:buClrTx/>
              <a:buFont typeface="Wingdings" panose="05000000000000000000" pitchFamily="2" charset="2"/>
              <a:buChar char="§"/>
            </a:pPr>
            <a:r>
              <a:rPr lang="en-US" sz="2400" dirty="0" smtClean="0">
                <a:solidFill>
                  <a:schemeClr val="tx1"/>
                </a:solidFill>
              </a:rPr>
              <a:t>3PVRO requirements </a:t>
            </a:r>
            <a:r>
              <a:rPr lang="en-US" sz="2400" b="1" dirty="0" smtClean="0">
                <a:solidFill>
                  <a:schemeClr val="tx1"/>
                </a:solidFill>
              </a:rPr>
              <a:t>do not apply </a:t>
            </a:r>
            <a:r>
              <a:rPr lang="en-US" sz="2400" dirty="0" smtClean="0">
                <a:solidFill>
                  <a:schemeClr val="tx1"/>
                </a:solidFill>
              </a:rPr>
              <a:t>when the voter submits their application directly through the official online voter registration website </a:t>
            </a:r>
            <a:r>
              <a:rPr lang="en-US" sz="2400" u="sng" dirty="0" smtClean="0">
                <a:hlinkClick r:id="rId3"/>
              </a:rPr>
              <a:t>RegistertoVoteFlorida.gov</a:t>
            </a:r>
            <a:r>
              <a:rPr lang="en-US" sz="2400" dirty="0" smtClean="0"/>
              <a:t> , the Department of Highway Safety and Motor Vehicles’ online renewal system, </a:t>
            </a:r>
            <a:r>
              <a:rPr lang="en-US" sz="2400" dirty="0" smtClean="0">
                <a:solidFill>
                  <a:schemeClr val="tx1"/>
                </a:solidFill>
              </a:rPr>
              <a:t>or directly to supervisor of elections office</a:t>
            </a:r>
          </a:p>
          <a:p>
            <a:pPr marL="461963" lvl="2" indent="-349250">
              <a:lnSpc>
                <a:spcPct val="100000"/>
              </a:lnSpc>
              <a:spcBef>
                <a:spcPts val="1200"/>
              </a:spcBef>
              <a:buClrTx/>
              <a:buFont typeface="Wingdings" panose="05000000000000000000" pitchFamily="2" charset="2"/>
              <a:buChar char="§"/>
            </a:pPr>
            <a:r>
              <a:rPr lang="en-US" sz="2400" dirty="0" smtClean="0">
                <a:solidFill>
                  <a:schemeClr val="tx1"/>
                </a:solidFill>
              </a:rPr>
              <a:t>3PVRO requirements </a:t>
            </a:r>
            <a:r>
              <a:rPr lang="en-US" sz="2400" b="1" dirty="0" smtClean="0">
                <a:solidFill>
                  <a:schemeClr val="tx1"/>
                </a:solidFill>
              </a:rPr>
              <a:t>do apply </a:t>
            </a:r>
            <a:r>
              <a:rPr lang="en-US" sz="2400" dirty="0" smtClean="0">
                <a:solidFill>
                  <a:schemeClr val="tx1"/>
                </a:solidFill>
              </a:rPr>
              <a:t>if person or entity collects </a:t>
            </a:r>
            <a:r>
              <a:rPr lang="en-US" sz="2400" dirty="0">
                <a:solidFill>
                  <a:schemeClr val="tx1"/>
                </a:solidFill>
              </a:rPr>
              <a:t>printed or paper form from voter using RegistertoVoteFlorida.gov or downloadable form </a:t>
            </a:r>
            <a:r>
              <a:rPr lang="en-US" sz="2400" dirty="0"/>
              <a:t>(</a:t>
            </a:r>
            <a:r>
              <a:rPr lang="en-US" sz="2400" u="sng" dirty="0">
                <a:hlinkClick r:id="rId4"/>
              </a:rPr>
              <a:t>English PDF</a:t>
            </a:r>
            <a:r>
              <a:rPr lang="en-US" sz="2400" dirty="0"/>
              <a:t>/ </a:t>
            </a:r>
            <a:r>
              <a:rPr lang="en-US" sz="2400" u="sng" dirty="0">
                <a:hlinkClick r:id="rId5"/>
              </a:rPr>
              <a:t>Español PDF</a:t>
            </a:r>
            <a:r>
              <a:rPr lang="en-US" sz="2400" dirty="0"/>
              <a:t>) </a:t>
            </a:r>
            <a:r>
              <a:rPr lang="en-US" sz="2400" dirty="0">
                <a:solidFill>
                  <a:schemeClr val="tx1"/>
                </a:solidFill>
              </a:rPr>
              <a:t>or any other </a:t>
            </a:r>
            <a:r>
              <a:rPr lang="en-US" sz="2400" dirty="0" smtClean="0">
                <a:solidFill>
                  <a:schemeClr val="tx1"/>
                </a:solidFill>
              </a:rPr>
              <a:t>website and is not otherwise a spouse, child or parent</a:t>
            </a:r>
            <a:endParaRPr lang="en-US" sz="2400" dirty="0">
              <a:solidFill>
                <a:schemeClr val="tx1"/>
              </a:solidFill>
            </a:endParaRPr>
          </a:p>
          <a:p>
            <a:pPr marL="914400" lvl="2" indent="-349250">
              <a:lnSpc>
                <a:spcPct val="100000"/>
              </a:lnSpc>
              <a:spcBef>
                <a:spcPts val="1200"/>
              </a:spcBef>
              <a:buFont typeface="Arial" panose="020B0604020202020204" pitchFamily="34" charset="0"/>
              <a:buChar char="•"/>
            </a:pPr>
            <a:endParaRPr lang="en-US" sz="2400"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t>6</a:t>
            </a:fld>
            <a:endParaRPr lang="en-US" dirty="0"/>
          </a:p>
        </p:txBody>
      </p:sp>
      <p:pic>
        <p:nvPicPr>
          <p:cNvPr id="6" name="Picture 5"/>
          <p:cNvPicPr>
            <a:picLocks noChangeAspect="1"/>
          </p:cNvPicPr>
          <p:nvPr/>
        </p:nvPicPr>
        <p:blipFill>
          <a:blip r:embed="rId6"/>
          <a:stretch>
            <a:fillRect/>
          </a:stretch>
        </p:blipFill>
        <p:spPr>
          <a:xfrm>
            <a:off x="3962400" y="2133600"/>
            <a:ext cx="2704762" cy="1038095"/>
          </a:xfrm>
          <a:prstGeom prst="rect">
            <a:avLst/>
          </a:prstGeom>
        </p:spPr>
      </p:pic>
    </p:spTree>
    <p:extLst>
      <p:ext uri="{BB962C8B-B14F-4D97-AF65-F5344CB8AC3E}">
        <p14:creationId xmlns:p14="http://schemas.microsoft.com/office/powerpoint/2010/main" val="2310629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How to register as a 3PVRO?</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Two</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7</a:t>
            </a:fld>
            <a:endParaRPr lang="en-US" dirty="0"/>
          </a:p>
        </p:txBody>
      </p:sp>
    </p:spTree>
    <p:extLst>
      <p:ext uri="{BB962C8B-B14F-4D97-AF65-F5344CB8AC3E}">
        <p14:creationId xmlns:p14="http://schemas.microsoft.com/office/powerpoint/2010/main" val="4248755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342900"/>
            <a:ext cx="3200399" cy="1905000"/>
          </a:xfrm>
        </p:spPr>
        <p:txBody>
          <a:bodyPr>
            <a:noAutofit/>
          </a:bodyPr>
          <a:lstStyle/>
          <a:p>
            <a:r>
              <a:rPr lang="en-US" sz="2800" b="1" dirty="0">
                <a:latin typeface="+mn-lt"/>
              </a:rPr>
              <a:t>Register as </a:t>
            </a:r>
            <a:r>
              <a:rPr lang="en-US" sz="2800" b="1" dirty="0" smtClean="0">
                <a:latin typeface="+mn-lt"/>
              </a:rPr>
              <a:t>3PVRO</a:t>
            </a:r>
            <a:br>
              <a:rPr lang="en-US" sz="2800" b="1" dirty="0" smtClean="0">
                <a:latin typeface="+mn-lt"/>
              </a:rPr>
            </a:br>
            <a:r>
              <a:rPr lang="en-US" sz="2800" b="1" dirty="0" smtClean="0">
                <a:latin typeface="+mn-lt"/>
              </a:rPr>
              <a:t/>
            </a:r>
            <a:br>
              <a:rPr lang="en-US" sz="2800" b="1" dirty="0" smtClean="0">
                <a:latin typeface="+mn-lt"/>
              </a:rPr>
            </a:br>
            <a:r>
              <a:rPr lang="en-US" sz="2800" dirty="0" smtClean="0">
                <a:latin typeface="+mn-lt"/>
              </a:rPr>
              <a:t/>
            </a:r>
            <a:br>
              <a:rPr lang="en-US" sz="2800" dirty="0" smtClean="0">
                <a:latin typeface="+mn-lt"/>
              </a:rPr>
            </a:br>
            <a:r>
              <a:rPr lang="en-US" sz="2800" dirty="0" smtClean="0">
                <a:latin typeface="+mn-lt"/>
              </a:rPr>
              <a:t/>
            </a:r>
            <a:br>
              <a:rPr lang="en-US" sz="2800" dirty="0" smtClean="0">
                <a:latin typeface="+mn-lt"/>
              </a:rPr>
            </a:br>
            <a:endParaRPr lang="en-US" sz="2800" dirty="0">
              <a:latin typeface="+mn-lt"/>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t>8</a:t>
            </a:fld>
            <a:endParaRPr lang="en-US" dirty="0"/>
          </a:p>
        </p:txBody>
      </p:sp>
      <p:pic>
        <p:nvPicPr>
          <p:cNvPr id="7" name="Picture 6"/>
          <p:cNvPicPr>
            <a:picLocks noChangeAspect="1"/>
          </p:cNvPicPr>
          <p:nvPr/>
        </p:nvPicPr>
        <p:blipFill>
          <a:blip r:embed="rId3"/>
          <a:stretch>
            <a:fillRect/>
          </a:stretch>
        </p:blipFill>
        <p:spPr>
          <a:xfrm>
            <a:off x="471392" y="1219200"/>
            <a:ext cx="9115617" cy="6230319"/>
          </a:xfrm>
          <a:prstGeom prst="rect">
            <a:avLst/>
          </a:prstGeom>
        </p:spPr>
      </p:pic>
      <p:sp>
        <p:nvSpPr>
          <p:cNvPr id="3" name="TextBox 2"/>
          <p:cNvSpPr txBox="1"/>
          <p:nvPr/>
        </p:nvSpPr>
        <p:spPr>
          <a:xfrm rot="18847825">
            <a:off x="2685407" y="3738975"/>
            <a:ext cx="4687587" cy="954107"/>
          </a:xfrm>
          <a:prstGeom prst="rect">
            <a:avLst/>
          </a:prstGeom>
          <a:noFill/>
        </p:spPr>
        <p:txBody>
          <a:bodyPr wrap="square" rtlCol="0">
            <a:spAutoFit/>
          </a:bodyPr>
          <a:lstStyle/>
          <a:p>
            <a:r>
              <a:rPr lang="en-US" sz="2800" b="1" dirty="0" smtClean="0"/>
              <a:t>Submit </a:t>
            </a:r>
            <a:r>
              <a:rPr lang="en-US" sz="2800" b="1" dirty="0"/>
              <a:t>Form DS-DE 119 to </a:t>
            </a:r>
            <a:endParaRPr lang="en-US" sz="2800" b="1" dirty="0" smtClean="0"/>
          </a:p>
          <a:p>
            <a:r>
              <a:rPr lang="en-US" sz="2800" b="1" dirty="0" smtClean="0"/>
              <a:t>Division </a:t>
            </a:r>
            <a:r>
              <a:rPr lang="en-US" sz="2800" b="1" dirty="0"/>
              <a:t>of Elections</a:t>
            </a:r>
          </a:p>
        </p:txBody>
      </p:sp>
      <p:sp>
        <p:nvSpPr>
          <p:cNvPr id="6" name="Striped Right Arrow 5"/>
          <p:cNvSpPr/>
          <p:nvPr/>
        </p:nvSpPr>
        <p:spPr>
          <a:xfrm rot="5400000">
            <a:off x="3727188" y="714105"/>
            <a:ext cx="838199" cy="82497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733799" y="266342"/>
            <a:ext cx="4586079" cy="461665"/>
          </a:xfrm>
          <a:prstGeom prst="rect">
            <a:avLst/>
          </a:prstGeom>
          <a:noFill/>
        </p:spPr>
        <p:txBody>
          <a:bodyPr wrap="square" rtlCol="0">
            <a:spAutoFit/>
          </a:bodyPr>
          <a:lstStyle/>
          <a:p>
            <a:r>
              <a:rPr lang="en-US" sz="2400" dirty="0" smtClean="0"/>
              <a:t>3PVRO assigned unique identifier</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146372627"/>
              </p:ext>
            </p:extLst>
          </p:nvPr>
        </p:nvGraphicFramePr>
        <p:xfrm>
          <a:off x="3960813" y="828675"/>
          <a:ext cx="5356225" cy="5959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half" idx="2"/>
          </p:nvPr>
        </p:nvSpPr>
        <p:spPr>
          <a:xfrm>
            <a:off x="304800" y="246527"/>
            <a:ext cx="3048000" cy="2133600"/>
          </a:xfrm>
        </p:spPr>
        <p:txBody>
          <a:bodyPr>
            <a:normAutofit/>
          </a:bodyPr>
          <a:lstStyle/>
          <a:p>
            <a:r>
              <a:rPr lang="en-US" sz="2800" b="1" dirty="0" smtClean="0"/>
              <a:t>Public online database </a:t>
            </a:r>
            <a:r>
              <a:rPr lang="en-US" sz="2800" b="1" dirty="0"/>
              <a:t>of </a:t>
            </a:r>
            <a:r>
              <a:rPr lang="en-US" sz="2800" b="1" dirty="0" smtClean="0"/>
              <a:t>registered 3PVROs</a:t>
            </a:r>
            <a:endParaRPr lang="en-US" sz="18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t>9</a:t>
            </a:fld>
            <a:endParaRPr lang="en-US" dirty="0"/>
          </a:p>
        </p:txBody>
      </p:sp>
      <p:pic>
        <p:nvPicPr>
          <p:cNvPr id="6" name="Picture 5"/>
          <p:cNvPicPr>
            <a:picLocks noChangeAspect="1"/>
          </p:cNvPicPr>
          <p:nvPr/>
        </p:nvPicPr>
        <p:blipFill>
          <a:blip r:embed="rId8"/>
          <a:stretch>
            <a:fillRect/>
          </a:stretch>
        </p:blipFill>
        <p:spPr>
          <a:xfrm>
            <a:off x="63372" y="1600200"/>
            <a:ext cx="9931657" cy="5523114"/>
          </a:xfrm>
          <a:prstGeom prst="rect">
            <a:avLst/>
          </a:prstGeom>
        </p:spPr>
      </p:pic>
    </p:spTree>
    <p:extLst>
      <p:ext uri="{BB962C8B-B14F-4D97-AF65-F5344CB8AC3E}">
        <p14:creationId xmlns:p14="http://schemas.microsoft.com/office/powerpoint/2010/main" val="2772576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What to do as a 3PVRO?</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THREE</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10</a:t>
            </a:fld>
            <a:endParaRPr lang="en-US" dirty="0"/>
          </a:p>
        </p:txBody>
      </p:sp>
    </p:spTree>
    <p:extLst>
      <p:ext uri="{BB962C8B-B14F-4D97-AF65-F5344CB8AC3E}">
        <p14:creationId xmlns:p14="http://schemas.microsoft.com/office/powerpoint/2010/main" val="3190913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Duties – When Collecting Paper Applications</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11</a:t>
            </a:fld>
            <a:endParaRPr lang="en-US" dirty="0"/>
          </a:p>
        </p:txBody>
      </p:sp>
      <p:sp>
        <p:nvSpPr>
          <p:cNvPr id="3" name="Content Placeholder 2"/>
          <p:cNvSpPr>
            <a:spLocks noGrp="1"/>
          </p:cNvSpPr>
          <p:nvPr>
            <p:ph idx="1"/>
          </p:nvPr>
        </p:nvSpPr>
        <p:spPr>
          <a:xfrm>
            <a:off x="1050533" y="2057400"/>
            <a:ext cx="8136636" cy="4559808"/>
          </a:xfrm>
        </p:spPr>
        <p:txBody>
          <a:bodyPr>
            <a:normAutofit/>
          </a:bodyPr>
          <a:lstStyle/>
          <a:p>
            <a:pPr marL="339725" indent="-339725">
              <a:lnSpc>
                <a:spcPct val="100000"/>
              </a:lnSpc>
              <a:spcBef>
                <a:spcPts val="600"/>
              </a:spcBef>
              <a:spcAft>
                <a:spcPts val="600"/>
              </a:spcAft>
              <a:buClrTx/>
              <a:buFont typeface="Wingdings" panose="05000000000000000000" pitchFamily="2" charset="2"/>
              <a:buChar char="§"/>
            </a:pPr>
            <a:r>
              <a:rPr lang="en-US" sz="2400" dirty="0">
                <a:solidFill>
                  <a:schemeClr val="tx1"/>
                </a:solidFill>
              </a:rPr>
              <a:t>Know the law and rules</a:t>
            </a:r>
          </a:p>
          <a:p>
            <a:pPr marL="339725" indent="-339725">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Register </a:t>
            </a:r>
            <a:r>
              <a:rPr lang="en-US" sz="2400" dirty="0">
                <a:solidFill>
                  <a:schemeClr val="tx1"/>
                </a:solidFill>
              </a:rPr>
              <a:t>as a </a:t>
            </a:r>
            <a:r>
              <a:rPr lang="en-US" sz="2400" dirty="0" smtClean="0">
                <a:solidFill>
                  <a:schemeClr val="tx1"/>
                </a:solidFill>
              </a:rPr>
              <a:t>3PVRO if collecting applications</a:t>
            </a:r>
            <a:endParaRPr lang="en-US" sz="2400" dirty="0">
              <a:solidFill>
                <a:schemeClr val="tx1"/>
              </a:solidFill>
            </a:endParaRPr>
          </a:p>
          <a:p>
            <a:pPr marL="339725" indent="-339725">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Obtain </a:t>
            </a:r>
            <a:r>
              <a:rPr lang="en-US" sz="2400" dirty="0">
                <a:solidFill>
                  <a:schemeClr val="tx1"/>
                </a:solidFill>
              </a:rPr>
              <a:t>blank applications with assigned 3PVRO #</a:t>
            </a:r>
          </a:p>
          <a:p>
            <a:pPr marL="339725" indent="-339725">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Timely submit collected voter </a:t>
            </a:r>
            <a:r>
              <a:rPr lang="en-US" sz="2400" dirty="0">
                <a:solidFill>
                  <a:schemeClr val="tx1"/>
                </a:solidFill>
              </a:rPr>
              <a:t>registration </a:t>
            </a:r>
            <a:r>
              <a:rPr lang="en-US" sz="2400" dirty="0" smtClean="0">
                <a:solidFill>
                  <a:schemeClr val="tx1"/>
                </a:solidFill>
              </a:rPr>
              <a:t>applications:</a:t>
            </a:r>
          </a:p>
          <a:p>
            <a:pPr marL="801688" lvl="2" indent="-339725">
              <a:lnSpc>
                <a:spcPct val="100000"/>
              </a:lnSpc>
              <a:spcBef>
                <a:spcPts val="600"/>
              </a:spcBef>
              <a:spcAft>
                <a:spcPts val="600"/>
              </a:spcAft>
              <a:buClrTx/>
              <a:buFont typeface="Arial" panose="020B0604020202020204" pitchFamily="34" charset="0"/>
              <a:buChar char="•"/>
            </a:pPr>
            <a:r>
              <a:rPr lang="en-US" sz="2400" dirty="0" smtClean="0">
                <a:solidFill>
                  <a:schemeClr val="tx1"/>
                </a:solidFill>
              </a:rPr>
              <a:t>No later </a:t>
            </a:r>
            <a:r>
              <a:rPr lang="en-US" sz="2400" dirty="0">
                <a:solidFill>
                  <a:schemeClr val="tx1"/>
                </a:solidFill>
              </a:rPr>
              <a:t>than the registration deadline for upcoming </a:t>
            </a:r>
            <a:r>
              <a:rPr lang="en-US" sz="2400" dirty="0" smtClean="0">
                <a:solidFill>
                  <a:schemeClr val="tx1"/>
                </a:solidFill>
              </a:rPr>
              <a:t>elections, or</a:t>
            </a:r>
          </a:p>
          <a:p>
            <a:pPr marL="801688" lvl="2" indent="-339725">
              <a:lnSpc>
                <a:spcPct val="100000"/>
              </a:lnSpc>
              <a:spcBef>
                <a:spcPts val="600"/>
              </a:spcBef>
              <a:spcAft>
                <a:spcPts val="600"/>
              </a:spcAft>
              <a:buClrTx/>
              <a:buFont typeface="Arial" panose="020B0604020202020204" pitchFamily="34" charset="0"/>
              <a:buChar char="•"/>
            </a:pPr>
            <a:r>
              <a:rPr lang="en-US" sz="2400" dirty="0" smtClean="0">
                <a:solidFill>
                  <a:schemeClr val="tx1"/>
                </a:solidFill>
              </a:rPr>
              <a:t>Within 14 </a:t>
            </a:r>
            <a:r>
              <a:rPr lang="en-US" sz="2400" dirty="0">
                <a:solidFill>
                  <a:schemeClr val="tx1"/>
                </a:solidFill>
              </a:rPr>
              <a:t>days of collection, whichever is </a:t>
            </a:r>
            <a:r>
              <a:rPr lang="en-US" sz="2400" dirty="0" smtClean="0">
                <a:solidFill>
                  <a:schemeClr val="tx1"/>
                </a:solidFill>
              </a:rPr>
              <a:t>earlier</a:t>
            </a:r>
            <a:endParaRPr lang="en-US" sz="2400" dirty="0">
              <a:solidFill>
                <a:schemeClr val="tx1"/>
              </a:solidFill>
            </a:endParaRPr>
          </a:p>
          <a:p>
            <a:pPr marL="339725" indent="-339725">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Include </a:t>
            </a:r>
            <a:r>
              <a:rPr lang="en-US" sz="2400" dirty="0">
                <a:solidFill>
                  <a:schemeClr val="tx1"/>
                </a:solidFill>
              </a:rPr>
              <a:t>3PVRO # </a:t>
            </a:r>
            <a:endParaRPr lang="en-US" sz="2400" dirty="0" smtClean="0">
              <a:solidFill>
                <a:schemeClr val="tx1"/>
              </a:solidFill>
            </a:endParaRPr>
          </a:p>
          <a:p>
            <a:pPr marL="339725" indent="-339725">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Date the backside </a:t>
            </a:r>
            <a:r>
              <a:rPr lang="en-US" sz="2400" dirty="0">
                <a:solidFill>
                  <a:schemeClr val="tx1"/>
                </a:solidFill>
              </a:rPr>
              <a:t>of collected applications</a:t>
            </a:r>
          </a:p>
        </p:txBody>
      </p:sp>
    </p:spTree>
    <p:extLst>
      <p:ext uri="{BB962C8B-B14F-4D97-AF65-F5344CB8AC3E}">
        <p14:creationId xmlns:p14="http://schemas.microsoft.com/office/powerpoint/2010/main" val="149411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3PVRO Duties – Update Information</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12</a:t>
            </a:fld>
            <a:endParaRPr lang="en-US" dirty="0"/>
          </a:p>
        </p:txBody>
      </p:sp>
      <p:sp>
        <p:nvSpPr>
          <p:cNvPr id="3" name="Content Placeholder 2"/>
          <p:cNvSpPr>
            <a:spLocks noGrp="1"/>
          </p:cNvSpPr>
          <p:nvPr>
            <p:ph idx="1"/>
          </p:nvPr>
        </p:nvSpPr>
        <p:spPr>
          <a:xfrm>
            <a:off x="1066800" y="2133600"/>
            <a:ext cx="8136636" cy="4559808"/>
          </a:xfrm>
        </p:spPr>
        <p:txBody>
          <a:bodyPr>
            <a:normAutofit/>
          </a:bodyPr>
          <a:lstStyle/>
          <a:p>
            <a:pPr marL="461963" indent="-461963">
              <a:buClrTx/>
              <a:buFont typeface="Wingdings" panose="05000000000000000000" pitchFamily="2" charset="2"/>
              <a:buChar char="§"/>
            </a:pPr>
            <a:r>
              <a:rPr lang="en-US" sz="2400" dirty="0" smtClean="0">
                <a:solidFill>
                  <a:schemeClr val="tx1"/>
                </a:solidFill>
              </a:rPr>
              <a:t>Change in Registered Agent</a:t>
            </a:r>
          </a:p>
          <a:p>
            <a:pPr marL="461963" indent="-461963">
              <a:buClrTx/>
              <a:buFont typeface="Wingdings" panose="05000000000000000000" pitchFamily="2" charset="2"/>
              <a:buChar char="§"/>
            </a:pPr>
            <a:r>
              <a:rPr lang="en-US" sz="2400" dirty="0" smtClean="0">
                <a:solidFill>
                  <a:schemeClr val="tx1"/>
                </a:solidFill>
              </a:rPr>
              <a:t>Change in registration agents</a:t>
            </a:r>
          </a:p>
          <a:p>
            <a:pPr marL="461963" indent="-461963">
              <a:buClrTx/>
              <a:buFont typeface="Wingdings" panose="05000000000000000000" pitchFamily="2" charset="2"/>
              <a:buChar char="§"/>
            </a:pPr>
            <a:r>
              <a:rPr lang="en-US" sz="2400" dirty="0" smtClean="0">
                <a:solidFill>
                  <a:schemeClr val="tx1"/>
                </a:solidFill>
              </a:rPr>
              <a:t>Change in officers</a:t>
            </a:r>
          </a:p>
          <a:p>
            <a:pPr marL="461963" indent="-461963">
              <a:buClrTx/>
              <a:buFont typeface="Wingdings" panose="05000000000000000000" pitchFamily="2" charset="2"/>
              <a:buChar char="§"/>
            </a:pPr>
            <a:r>
              <a:rPr lang="en-US" sz="2400" dirty="0" smtClean="0">
                <a:solidFill>
                  <a:schemeClr val="tx1"/>
                </a:solidFill>
              </a:rPr>
              <a:t>Change in contact information</a:t>
            </a:r>
          </a:p>
          <a:p>
            <a:pPr marL="461963" indent="-461963">
              <a:buClrTx/>
              <a:buFont typeface="Wingdings" panose="05000000000000000000" pitchFamily="2" charset="2"/>
              <a:buChar char="§"/>
            </a:pPr>
            <a:r>
              <a:rPr lang="en-US" sz="2400" dirty="0" smtClean="0">
                <a:solidFill>
                  <a:schemeClr val="tx1"/>
                </a:solidFill>
              </a:rPr>
              <a:t>Change in status – closing or termination of activity</a:t>
            </a:r>
          </a:p>
          <a:p>
            <a:pPr marL="461963" indent="-461963">
              <a:buClr>
                <a:schemeClr val="accent2"/>
              </a:buClr>
              <a:buFont typeface="Wingdings" panose="05000000000000000000" pitchFamily="2" charset="2"/>
              <a:buChar char="§"/>
            </a:pPr>
            <a:endParaRPr lang="en-US" sz="2400" dirty="0"/>
          </a:p>
          <a:p>
            <a:pPr marL="0" indent="0" algn="ctr">
              <a:buClr>
                <a:schemeClr val="accent2"/>
              </a:buClr>
              <a:buNone/>
            </a:pPr>
            <a:r>
              <a:rPr lang="en-US" sz="2400" dirty="0" smtClean="0">
                <a:solidFill>
                  <a:schemeClr val="tx1"/>
                </a:solidFill>
              </a:rPr>
              <a:t>Notify the Division of Elections immediately </a:t>
            </a:r>
          </a:p>
          <a:p>
            <a:pPr marL="0" indent="0" algn="ctr">
              <a:buClr>
                <a:schemeClr val="accent2"/>
              </a:buClr>
              <a:buNone/>
            </a:pPr>
            <a:r>
              <a:rPr lang="en-US" sz="2400" dirty="0" smtClean="0">
                <a:solidFill>
                  <a:schemeClr val="tx1"/>
                </a:solidFill>
              </a:rPr>
              <a:t>so records and public website are current</a:t>
            </a:r>
            <a:endParaRPr lang="en-US" sz="2400" dirty="0">
              <a:solidFill>
                <a:schemeClr val="tx1"/>
              </a:solidFill>
            </a:endParaRPr>
          </a:p>
        </p:txBody>
      </p:sp>
    </p:spTree>
    <p:extLst>
      <p:ext uri="{BB962C8B-B14F-4D97-AF65-F5344CB8AC3E}">
        <p14:creationId xmlns:p14="http://schemas.microsoft.com/office/powerpoint/2010/main" val="224686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What constitutes non-compliance?</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FOUR</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13</a:t>
            </a:fld>
            <a:endParaRPr lang="en-US" dirty="0"/>
          </a:p>
        </p:txBody>
      </p:sp>
    </p:spTree>
    <p:extLst>
      <p:ext uri="{BB962C8B-B14F-4D97-AF65-F5344CB8AC3E}">
        <p14:creationId xmlns:p14="http://schemas.microsoft.com/office/powerpoint/2010/main" val="893967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solidFill>
                  <a:schemeClr val="tx1"/>
                </a:solidFill>
              </a:rPr>
              <a:t>Key Non-Compliance Activities</a:t>
            </a:r>
            <a:endParaRPr lang="en-US" dirty="0">
              <a:solidFill>
                <a:schemeClr val="tx1"/>
              </a:solidFill>
            </a:endParaRPr>
          </a:p>
        </p:txBody>
      </p:sp>
      <p:sp>
        <p:nvSpPr>
          <p:cNvPr id="5" name="Text Placeholder 4"/>
          <p:cNvSpPr>
            <a:spLocks noGrp="1"/>
          </p:cNvSpPr>
          <p:nvPr>
            <p:ph idx="1"/>
          </p:nvPr>
        </p:nvSpPr>
        <p:spPr>
          <a:xfrm>
            <a:off x="1066800" y="2057400"/>
            <a:ext cx="8298181" cy="4559808"/>
          </a:xfrm>
        </p:spPr>
        <p:txBody>
          <a:bodyPr>
            <a:normAutofit/>
          </a:bodyPr>
          <a:lstStyle/>
          <a:p>
            <a:pPr marL="461963" indent="-461963">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Failure to register as a 3PVRO</a:t>
            </a:r>
          </a:p>
          <a:p>
            <a:pPr marL="461963" indent="-461963">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Failure to place unique 3PVRO identifier on back of collected application(s) </a:t>
            </a:r>
          </a:p>
          <a:p>
            <a:pPr marL="461963" indent="-461963">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Failure to date back of collected application(s)</a:t>
            </a:r>
          </a:p>
          <a:p>
            <a:pPr marL="461963" indent="-461963">
              <a:lnSpc>
                <a:spcPct val="100000"/>
              </a:lnSpc>
              <a:spcBef>
                <a:spcPts val="600"/>
              </a:spcBef>
              <a:spcAft>
                <a:spcPts val="600"/>
              </a:spcAft>
              <a:buClrTx/>
              <a:buFont typeface="Wingdings" panose="05000000000000000000" pitchFamily="2" charset="2"/>
              <a:buChar char="§"/>
            </a:pPr>
            <a:r>
              <a:rPr lang="en-US" sz="2400" dirty="0" smtClean="0">
                <a:solidFill>
                  <a:schemeClr val="tx1"/>
                </a:solidFill>
              </a:rPr>
              <a:t>Failure to timely return collected application(s) </a:t>
            </a:r>
          </a:p>
          <a:p>
            <a:pPr marL="914400" lvl="1" indent="-461963">
              <a:lnSpc>
                <a:spcPct val="100000"/>
              </a:lnSpc>
              <a:spcBef>
                <a:spcPts val="600"/>
              </a:spcBef>
              <a:spcAft>
                <a:spcPts val="600"/>
              </a:spcAft>
              <a:buClrTx/>
              <a:buFont typeface="Courier New" panose="02070309020205020404" pitchFamily="49" charset="0"/>
              <a:buChar char="o"/>
            </a:pPr>
            <a:r>
              <a:rPr lang="en-US" sz="2000" dirty="0" smtClean="0">
                <a:solidFill>
                  <a:schemeClr val="tx1"/>
                </a:solidFill>
              </a:rPr>
              <a:t>No later than 14 days after date completed by voter (or date collected if voter does not date application), or </a:t>
            </a:r>
          </a:p>
          <a:p>
            <a:pPr marL="914400" lvl="1" indent="-461963">
              <a:lnSpc>
                <a:spcPct val="100000"/>
              </a:lnSpc>
              <a:spcBef>
                <a:spcPts val="600"/>
              </a:spcBef>
              <a:spcAft>
                <a:spcPts val="600"/>
              </a:spcAft>
              <a:buClrTx/>
              <a:buFont typeface="Courier New" panose="02070309020205020404" pitchFamily="49" charset="0"/>
              <a:buChar char="o"/>
            </a:pPr>
            <a:r>
              <a:rPr lang="en-US" sz="2000" dirty="0" smtClean="0">
                <a:solidFill>
                  <a:schemeClr val="tx1"/>
                </a:solidFill>
              </a:rPr>
              <a:t>By registration deadline (book closing) for an upcoming election, whichever is earlier</a:t>
            </a:r>
            <a:endParaRPr lang="en-US" sz="2000" dirty="0">
              <a:solidFill>
                <a:schemeClr val="tx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t>14</a:t>
            </a:fld>
            <a:endParaRPr lang="en-US" dirty="0"/>
          </a:p>
        </p:txBody>
      </p:sp>
    </p:spTree>
    <p:extLst>
      <p:ext uri="{BB962C8B-B14F-4D97-AF65-F5344CB8AC3E}">
        <p14:creationId xmlns:p14="http://schemas.microsoft.com/office/powerpoint/2010/main" val="202592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solidFill>
                  <a:schemeClr val="tx1"/>
                </a:solidFill>
              </a:rPr>
              <a:t>Primary responsibilities of 3PVRO registration agent</a:t>
            </a:r>
            <a:endParaRPr lang="en-US" dirty="0">
              <a:solidFill>
                <a:schemeClr val="tx1"/>
              </a:solidFill>
            </a:endParaRPr>
          </a:p>
        </p:txBody>
      </p:sp>
      <p:sp>
        <p:nvSpPr>
          <p:cNvPr id="5" name="Text Placeholder 4"/>
          <p:cNvSpPr>
            <a:spLocks noGrp="1"/>
          </p:cNvSpPr>
          <p:nvPr>
            <p:ph idx="1"/>
          </p:nvPr>
        </p:nvSpPr>
        <p:spPr>
          <a:xfrm>
            <a:off x="952119" y="1961304"/>
            <a:ext cx="8298181" cy="5105400"/>
          </a:xfrm>
        </p:spPr>
        <p:txBody>
          <a:bodyPr>
            <a:noAutofit/>
          </a:bodyPr>
          <a:lstStyle/>
          <a:p>
            <a:pPr marL="461963" indent="-400050">
              <a:lnSpc>
                <a:spcPct val="100000"/>
              </a:lnSpc>
              <a:spcBef>
                <a:spcPts val="300"/>
              </a:spcBef>
              <a:spcAft>
                <a:spcPts val="300"/>
              </a:spcAft>
              <a:buClrTx/>
              <a:buFont typeface="Wingdings" panose="05000000000000000000" pitchFamily="2" charset="2"/>
              <a:buChar char="§"/>
            </a:pPr>
            <a:r>
              <a:rPr lang="en-US" sz="2400" dirty="0" smtClean="0">
                <a:solidFill>
                  <a:schemeClr val="tx1"/>
                </a:solidFill>
              </a:rPr>
              <a:t>Submit application timely to the county in which the applicant resides</a:t>
            </a:r>
          </a:p>
          <a:p>
            <a:pPr marL="1139825" lvl="1" indent="-450850">
              <a:lnSpc>
                <a:spcPct val="100000"/>
              </a:lnSpc>
              <a:spcBef>
                <a:spcPts val="300"/>
              </a:spcBef>
              <a:spcAft>
                <a:spcPts val="300"/>
              </a:spcAft>
              <a:buClrTx/>
              <a:buFont typeface="Courier New" panose="02070309020205020404" pitchFamily="49" charset="0"/>
              <a:buChar char="o"/>
            </a:pPr>
            <a:r>
              <a:rPr lang="en-US" sz="2000" dirty="0" smtClean="0">
                <a:solidFill>
                  <a:schemeClr val="tx1"/>
                </a:solidFill>
              </a:rPr>
              <a:t>i.e., No later than 14 days from date of application or date collected or no later than registration deadline.</a:t>
            </a:r>
          </a:p>
          <a:p>
            <a:pPr marL="461963" indent="-400050">
              <a:lnSpc>
                <a:spcPct val="100000"/>
              </a:lnSpc>
              <a:spcBef>
                <a:spcPts val="300"/>
              </a:spcBef>
              <a:spcAft>
                <a:spcPts val="300"/>
              </a:spcAft>
              <a:buClrTx/>
              <a:buFont typeface="Wingdings" panose="05000000000000000000" pitchFamily="2" charset="2"/>
              <a:buChar char="§"/>
            </a:pPr>
            <a:r>
              <a:rPr lang="en-US" sz="2400" dirty="0" smtClean="0">
                <a:solidFill>
                  <a:schemeClr val="tx1"/>
                </a:solidFill>
              </a:rPr>
              <a:t>Inform applicant that the organization might not deliver the application within 14 days or before registration deadline and let voter know that he or she may deliver the application in person or by mail</a:t>
            </a:r>
          </a:p>
          <a:p>
            <a:pPr marL="461963" indent="-400050">
              <a:lnSpc>
                <a:spcPct val="100000"/>
              </a:lnSpc>
              <a:spcBef>
                <a:spcPts val="300"/>
              </a:spcBef>
              <a:spcAft>
                <a:spcPts val="300"/>
              </a:spcAft>
              <a:buClrTx/>
              <a:buFont typeface="Wingdings" panose="05000000000000000000" pitchFamily="2" charset="2"/>
              <a:buChar char="§"/>
            </a:pPr>
            <a:r>
              <a:rPr lang="en-US" sz="2400" dirty="0" smtClean="0">
                <a:solidFill>
                  <a:schemeClr val="tx1"/>
                </a:solidFill>
              </a:rPr>
              <a:t>Tell the applicant how to register online with the Division</a:t>
            </a:r>
          </a:p>
          <a:p>
            <a:pPr marL="1139825" lvl="1" indent="-400050">
              <a:lnSpc>
                <a:spcPct val="100000"/>
              </a:lnSpc>
              <a:spcBef>
                <a:spcPts val="300"/>
              </a:spcBef>
              <a:spcAft>
                <a:spcPts val="300"/>
              </a:spcAft>
              <a:buClrTx/>
              <a:buFont typeface="Courier New" panose="02070309020205020404" pitchFamily="49" charset="0"/>
              <a:buChar char="o"/>
            </a:pPr>
            <a:r>
              <a:rPr lang="en-US" sz="2000" dirty="0" smtClean="0">
                <a:solidFill>
                  <a:schemeClr val="tx1"/>
                </a:solidFill>
              </a:rPr>
              <a:t>i.e., RegistertoVoteFlorida.gov</a:t>
            </a:r>
          </a:p>
          <a:p>
            <a:pPr marL="461963" indent="-400050">
              <a:lnSpc>
                <a:spcPct val="100000"/>
              </a:lnSpc>
              <a:spcBef>
                <a:spcPts val="300"/>
              </a:spcBef>
              <a:spcAft>
                <a:spcPts val="300"/>
              </a:spcAft>
              <a:buClrTx/>
              <a:buFont typeface="Wingdings" panose="05000000000000000000" pitchFamily="2" charset="2"/>
              <a:buChar char="§"/>
            </a:pPr>
            <a:r>
              <a:rPr lang="en-US" sz="2400" dirty="0" smtClean="0">
                <a:solidFill>
                  <a:schemeClr val="tx1"/>
                </a:solidFill>
              </a:rPr>
              <a:t>Tell the applicant how to find out if application is delivered</a:t>
            </a:r>
          </a:p>
          <a:p>
            <a:pPr marL="1139825" lvl="1" indent="-400050">
              <a:lnSpc>
                <a:spcPct val="100000"/>
              </a:lnSpc>
              <a:spcBef>
                <a:spcPts val="300"/>
              </a:spcBef>
              <a:spcAft>
                <a:spcPts val="300"/>
              </a:spcAft>
              <a:buClrTx/>
              <a:buFont typeface="Courier New" panose="02070309020205020404" pitchFamily="49" charset="0"/>
              <a:buChar char="o"/>
            </a:pPr>
            <a:r>
              <a:rPr lang="en-US" sz="2000" dirty="0" smtClean="0">
                <a:solidFill>
                  <a:schemeClr val="tx1"/>
                </a:solidFill>
              </a:rPr>
              <a:t>i.e., contact the Supervisor of Elections’ office in county where person seeks to register or is registered.</a:t>
            </a:r>
          </a:p>
        </p:txBody>
      </p:sp>
      <p:sp>
        <p:nvSpPr>
          <p:cNvPr id="3" name="Slide Number Placeholder 2"/>
          <p:cNvSpPr>
            <a:spLocks noGrp="1"/>
          </p:cNvSpPr>
          <p:nvPr>
            <p:ph type="sldNum" sz="quarter" idx="12"/>
          </p:nvPr>
        </p:nvSpPr>
        <p:spPr/>
        <p:txBody>
          <a:bodyPr/>
          <a:lstStyle/>
          <a:p>
            <a:fld id="{B6F15528-21DE-4FAA-801E-634DDDAF4B2B}" type="slidenum">
              <a:rPr lang="en-US" smtClean="0"/>
              <a:t>15</a:t>
            </a:fld>
            <a:endParaRPr lang="en-US" dirty="0"/>
          </a:p>
        </p:txBody>
      </p:sp>
    </p:spTree>
    <p:extLst>
      <p:ext uri="{BB962C8B-B14F-4D97-AF65-F5344CB8AC3E}">
        <p14:creationId xmlns:p14="http://schemas.microsoft.com/office/powerpoint/2010/main" val="37319776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solidFill>
                  <a:schemeClr val="tx1"/>
                </a:solidFill>
              </a:rPr>
              <a:t>Consequences for Voter …</a:t>
            </a:r>
            <a:endParaRPr lang="en-US" dirty="0">
              <a:solidFill>
                <a:schemeClr val="tx1"/>
              </a:solidFill>
            </a:endParaRPr>
          </a:p>
        </p:txBody>
      </p:sp>
      <p:sp>
        <p:nvSpPr>
          <p:cNvPr id="5" name="Text Placeholder 4"/>
          <p:cNvSpPr>
            <a:spLocks noGrp="1"/>
          </p:cNvSpPr>
          <p:nvPr>
            <p:ph idx="1"/>
          </p:nvPr>
        </p:nvSpPr>
        <p:spPr>
          <a:xfrm>
            <a:off x="1066800" y="2057400"/>
            <a:ext cx="8298181" cy="4559808"/>
          </a:xfrm>
        </p:spPr>
        <p:txBody>
          <a:bodyPr>
            <a:normAutofit/>
          </a:bodyPr>
          <a:lstStyle/>
          <a:p>
            <a:pPr marL="0" indent="0">
              <a:lnSpc>
                <a:spcPct val="100000"/>
              </a:lnSpc>
              <a:spcBef>
                <a:spcPts val="600"/>
              </a:spcBef>
              <a:spcAft>
                <a:spcPts val="600"/>
              </a:spcAft>
              <a:buClrTx/>
              <a:buNone/>
            </a:pPr>
            <a:r>
              <a:rPr lang="en-US" sz="2400" dirty="0" smtClean="0">
                <a:solidFill>
                  <a:schemeClr val="tx1"/>
                </a:solidFill>
              </a:rPr>
              <a:t>If application is untimely submitted or never submitted by 3PVRO: </a:t>
            </a:r>
          </a:p>
          <a:p>
            <a:pPr marL="985000" lvl="2" indent="-461963">
              <a:lnSpc>
                <a:spcPct val="100000"/>
              </a:lnSpc>
              <a:spcBef>
                <a:spcPts val="600"/>
              </a:spcBef>
              <a:spcAft>
                <a:spcPts val="600"/>
              </a:spcAft>
              <a:buClrTx/>
              <a:buSzPct val="120000"/>
              <a:buFont typeface="Arial" panose="020B0604020202020204" pitchFamily="34" charset="0"/>
              <a:buChar char="•"/>
            </a:pPr>
            <a:r>
              <a:rPr lang="en-US" sz="2400" dirty="0" smtClean="0">
                <a:solidFill>
                  <a:schemeClr val="tx1"/>
                </a:solidFill>
              </a:rPr>
              <a:t>Voter is not registered for election</a:t>
            </a:r>
          </a:p>
          <a:p>
            <a:pPr marL="985000" lvl="2" indent="-461963">
              <a:lnSpc>
                <a:spcPct val="100000"/>
              </a:lnSpc>
              <a:spcBef>
                <a:spcPts val="600"/>
              </a:spcBef>
              <a:spcAft>
                <a:spcPts val="600"/>
              </a:spcAft>
              <a:buClrTx/>
              <a:buSzPct val="120000"/>
              <a:buFont typeface="Arial" panose="020B0604020202020204" pitchFamily="34" charset="0"/>
              <a:buChar char="•"/>
            </a:pPr>
            <a:r>
              <a:rPr lang="en-US" sz="2400" dirty="0" smtClean="0">
                <a:solidFill>
                  <a:schemeClr val="tx1"/>
                </a:solidFill>
              </a:rPr>
              <a:t>Voter cannot vote</a:t>
            </a:r>
          </a:p>
          <a:p>
            <a:pPr marL="985000" lvl="2" indent="-461963">
              <a:lnSpc>
                <a:spcPct val="100000"/>
              </a:lnSpc>
              <a:spcBef>
                <a:spcPts val="600"/>
              </a:spcBef>
              <a:spcAft>
                <a:spcPts val="600"/>
              </a:spcAft>
              <a:buClrTx/>
              <a:buSzPct val="120000"/>
              <a:buFont typeface="Arial" panose="020B0604020202020204" pitchFamily="34" charset="0"/>
              <a:buChar char="•"/>
            </a:pPr>
            <a:r>
              <a:rPr lang="en-US" sz="2400" dirty="0" smtClean="0">
                <a:solidFill>
                  <a:schemeClr val="tx1"/>
                </a:solidFill>
              </a:rPr>
              <a:t>Voter is not able to change party affiliation in time to vote for party race(s) in primary election</a:t>
            </a:r>
          </a:p>
          <a:p>
            <a:pPr marL="985000" lvl="2" indent="-461963">
              <a:lnSpc>
                <a:spcPct val="100000"/>
              </a:lnSpc>
              <a:spcBef>
                <a:spcPts val="600"/>
              </a:spcBef>
              <a:spcAft>
                <a:spcPts val="600"/>
              </a:spcAft>
              <a:buClrTx/>
              <a:buSzPct val="120000"/>
              <a:buFont typeface="Arial" panose="020B0604020202020204" pitchFamily="34" charset="0"/>
              <a:buChar char="•"/>
            </a:pPr>
            <a:r>
              <a:rPr lang="en-US" sz="2400" dirty="0" smtClean="0">
                <a:solidFill>
                  <a:schemeClr val="tx1"/>
                </a:solidFill>
              </a:rPr>
              <a:t>Voter encounters problems at the polling place during Early Voting or Election Day</a:t>
            </a:r>
            <a:endParaRPr lang="en-US" sz="2400" dirty="0">
              <a:solidFill>
                <a:schemeClr val="tx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t>16</a:t>
            </a:fld>
            <a:endParaRPr lang="en-US" dirty="0"/>
          </a:p>
        </p:txBody>
      </p:sp>
    </p:spTree>
    <p:extLst>
      <p:ext uri="{BB962C8B-B14F-4D97-AF65-F5344CB8AC3E}">
        <p14:creationId xmlns:p14="http://schemas.microsoft.com/office/powerpoint/2010/main" val="1040994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solidFill>
                  <a:schemeClr val="tx1"/>
                </a:solidFill>
              </a:rPr>
              <a:t>Consequences for 3PVRO . . .</a:t>
            </a:r>
            <a:endParaRPr lang="en-US" dirty="0">
              <a:solidFill>
                <a:schemeClr val="tx1"/>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245552561"/>
              </p:ext>
            </p:extLst>
          </p:nvPr>
        </p:nvGraphicFramePr>
        <p:xfrm>
          <a:off x="457200" y="1969010"/>
          <a:ext cx="9144000" cy="5117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t>17</a:t>
            </a:fld>
            <a:endParaRPr lang="en-US" dirty="0"/>
          </a:p>
        </p:txBody>
      </p:sp>
    </p:spTree>
    <p:extLst>
      <p:ext uri="{BB962C8B-B14F-4D97-AF65-F5344CB8AC3E}">
        <p14:creationId xmlns:p14="http://schemas.microsoft.com/office/powerpoint/2010/main" val="39107724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Division of Elections’ and Supervisor of Elections’ Role</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FIVE</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18</a:t>
            </a:fld>
            <a:endParaRPr lang="en-US" dirty="0"/>
          </a:p>
        </p:txBody>
      </p:sp>
    </p:spTree>
    <p:extLst>
      <p:ext uri="{BB962C8B-B14F-4D97-AF65-F5344CB8AC3E}">
        <p14:creationId xmlns:p14="http://schemas.microsoft.com/office/powerpoint/2010/main" val="2487520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256" y="0"/>
            <a:ext cx="8298180" cy="1371600"/>
          </a:xfrm>
        </p:spPr>
        <p:txBody>
          <a:bodyPr>
            <a:normAutofit/>
          </a:bodyPr>
          <a:lstStyle/>
          <a:p>
            <a:r>
              <a:rPr lang="en-US" sz="4800" dirty="0" smtClean="0">
                <a:solidFill>
                  <a:schemeClr val="tx1"/>
                </a:solidFill>
              </a:rPr>
              <a:t>Division of Elections’ Role</a:t>
            </a:r>
            <a:endParaRPr lang="en-US" sz="4800"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6839425"/>
              </p:ext>
            </p:extLst>
          </p:nvPr>
        </p:nvGraphicFramePr>
        <p:xfrm>
          <a:off x="685800" y="1371600"/>
          <a:ext cx="8915400" cy="5714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t>19</a:t>
            </a:fld>
            <a:endParaRPr lang="en-US" dirty="0"/>
          </a:p>
        </p:txBody>
      </p:sp>
    </p:spTree>
    <p:extLst>
      <p:ext uri="{BB962C8B-B14F-4D97-AF65-F5344CB8AC3E}">
        <p14:creationId xmlns:p14="http://schemas.microsoft.com/office/powerpoint/2010/main" val="1664731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256" y="0"/>
            <a:ext cx="8298180" cy="1371600"/>
          </a:xfrm>
        </p:spPr>
        <p:txBody>
          <a:bodyPr>
            <a:normAutofit/>
          </a:bodyPr>
          <a:lstStyle/>
          <a:p>
            <a:r>
              <a:rPr lang="en-US" sz="4800" dirty="0" smtClean="0">
                <a:solidFill>
                  <a:schemeClr val="tx1"/>
                </a:solidFill>
              </a:rPr>
              <a:t>Supervisor of Elections’ Role</a:t>
            </a:r>
            <a:endParaRPr lang="en-US" sz="4800"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34973524"/>
              </p:ext>
            </p:extLst>
          </p:nvPr>
        </p:nvGraphicFramePr>
        <p:xfrm>
          <a:off x="685800" y="1371600"/>
          <a:ext cx="8915400" cy="5753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t>20</a:t>
            </a:fld>
            <a:endParaRPr lang="en-US" dirty="0"/>
          </a:p>
        </p:txBody>
      </p:sp>
    </p:spTree>
    <p:extLst>
      <p:ext uri="{BB962C8B-B14F-4D97-AF65-F5344CB8AC3E}">
        <p14:creationId xmlns:p14="http://schemas.microsoft.com/office/powerpoint/2010/main" val="1746668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4800" dirty="0" smtClean="0">
                <a:solidFill>
                  <a:schemeClr val="tx1"/>
                </a:solidFill>
              </a:rPr>
              <a:t>Form for </a:t>
            </a:r>
            <a:br>
              <a:rPr lang="en-US" sz="4800" dirty="0" smtClean="0">
                <a:solidFill>
                  <a:schemeClr val="tx1"/>
                </a:solidFill>
              </a:rPr>
            </a:br>
            <a:r>
              <a:rPr lang="en-US" sz="4800" dirty="0" smtClean="0">
                <a:solidFill>
                  <a:schemeClr val="tx1"/>
                </a:solidFill>
              </a:rPr>
              <a:t>Supervisors</a:t>
            </a:r>
            <a:endParaRPr lang="en-US" sz="4800" dirty="0">
              <a:solidFill>
                <a:schemeClr val="tx1"/>
              </a:solidFill>
            </a:endParaRPr>
          </a:p>
        </p:txBody>
      </p:sp>
      <p:sp>
        <p:nvSpPr>
          <p:cNvPr id="19" name="Text Placeholder 18"/>
          <p:cNvSpPr>
            <a:spLocks noGrp="1"/>
          </p:cNvSpPr>
          <p:nvPr>
            <p:ph idx="1"/>
          </p:nvPr>
        </p:nvSpPr>
        <p:spPr>
          <a:xfrm>
            <a:off x="905255" y="2091832"/>
            <a:ext cx="3590545" cy="4559808"/>
          </a:xfrm>
        </p:spPr>
        <p:txBody>
          <a:bodyPr>
            <a:normAutofit/>
          </a:bodyPr>
          <a:lstStyle/>
          <a:p>
            <a:r>
              <a:rPr lang="en-US" sz="2400" spc="-5" dirty="0" smtClean="0">
                <a:solidFill>
                  <a:schemeClr val="tx1"/>
                </a:solidFill>
                <a:cs typeface="Century Gothic"/>
              </a:rPr>
              <a:t>D</a:t>
            </a:r>
            <a:r>
              <a:rPr lang="en-US" sz="2400" dirty="0" smtClean="0">
                <a:solidFill>
                  <a:schemeClr val="tx1"/>
                </a:solidFill>
                <a:cs typeface="Century Gothic"/>
              </a:rPr>
              <a:t>S</a:t>
            </a:r>
            <a:r>
              <a:rPr lang="en-US" sz="2400" spc="-10" dirty="0" smtClean="0">
                <a:solidFill>
                  <a:schemeClr val="tx1"/>
                </a:solidFill>
                <a:cs typeface="Century Gothic"/>
              </a:rPr>
              <a:t>-</a:t>
            </a:r>
            <a:r>
              <a:rPr lang="en-US" sz="2400" spc="-5" dirty="0" smtClean="0">
                <a:solidFill>
                  <a:schemeClr val="tx1"/>
                </a:solidFill>
                <a:cs typeface="Century Gothic"/>
              </a:rPr>
              <a:t>D</a:t>
            </a:r>
            <a:r>
              <a:rPr lang="en-US" sz="2400" dirty="0" smtClean="0">
                <a:solidFill>
                  <a:schemeClr val="tx1"/>
                </a:solidFill>
                <a:cs typeface="Century Gothic"/>
              </a:rPr>
              <a:t>E </a:t>
            </a:r>
            <a:r>
              <a:rPr lang="en-US" sz="2400" spc="-5" dirty="0" smtClean="0">
                <a:solidFill>
                  <a:schemeClr val="tx1"/>
                </a:solidFill>
                <a:cs typeface="Century Gothic"/>
              </a:rPr>
              <a:t>124</a:t>
            </a:r>
            <a:r>
              <a:rPr lang="en-US" sz="2400" dirty="0" smtClean="0">
                <a:solidFill>
                  <a:schemeClr val="tx1"/>
                </a:solidFill>
                <a:cs typeface="Century Gothic"/>
              </a:rPr>
              <a:t> - </a:t>
            </a:r>
          </a:p>
          <a:p>
            <a:pPr lvl="1">
              <a:buClrTx/>
              <a:buFont typeface="Wingdings" panose="05000000000000000000" pitchFamily="2" charset="2"/>
              <a:buChar char="§"/>
            </a:pPr>
            <a:r>
              <a:rPr lang="en-US" sz="2180" dirty="0" smtClean="0">
                <a:solidFill>
                  <a:schemeClr val="tx1"/>
                </a:solidFill>
                <a:cs typeface="Century Gothic"/>
              </a:rPr>
              <a:t>Accounts for distribution of blank forms and return of voter registration forms</a:t>
            </a:r>
          </a:p>
          <a:p>
            <a:pPr lvl="1">
              <a:buClrTx/>
              <a:buFont typeface="Wingdings" panose="05000000000000000000" pitchFamily="2" charset="2"/>
              <a:buChar char="§"/>
            </a:pPr>
            <a:r>
              <a:rPr lang="en-US" sz="2200" dirty="0" smtClean="0">
                <a:solidFill>
                  <a:schemeClr val="tx1"/>
                </a:solidFill>
              </a:rPr>
              <a:t>Each supervisor of elections shall report to the Division on Form DS-DE 124 by noon of the following business day the number of voter registration applications provided to and received from each organization the previous business day</a:t>
            </a:r>
            <a:endParaRPr lang="en-US" sz="2200" dirty="0">
              <a:solidFill>
                <a:schemeClr val="tx1"/>
              </a:solidFill>
              <a:cs typeface="Century Gothic"/>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t>21</a:t>
            </a:fld>
            <a:endParaRPr lang="en-US" dirty="0"/>
          </a:p>
        </p:txBody>
      </p:sp>
      <p:pic>
        <p:nvPicPr>
          <p:cNvPr id="2" name="Picture 1"/>
          <p:cNvPicPr>
            <a:picLocks noChangeAspect="1"/>
          </p:cNvPicPr>
          <p:nvPr/>
        </p:nvPicPr>
        <p:blipFill>
          <a:blip r:embed="rId3"/>
          <a:stretch>
            <a:fillRect/>
          </a:stretch>
        </p:blipFill>
        <p:spPr>
          <a:xfrm>
            <a:off x="4648200" y="737964"/>
            <a:ext cx="4835312" cy="6248402"/>
          </a:xfrm>
          <a:prstGeom prst="rect">
            <a:avLst/>
          </a:prstGeom>
          <a:ln>
            <a:solidFill>
              <a:schemeClr val="tx1"/>
            </a:solidFill>
          </a:ln>
        </p:spPr>
      </p:pic>
    </p:spTree>
    <p:extLst>
      <p:ext uri="{BB962C8B-B14F-4D97-AF65-F5344CB8AC3E}">
        <p14:creationId xmlns:p14="http://schemas.microsoft.com/office/powerpoint/2010/main" val="1860744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4800" dirty="0" smtClean="0">
                <a:solidFill>
                  <a:schemeClr val="tx1"/>
                </a:solidFill>
              </a:rPr>
              <a:t>Form for Supervisors to Report 3PVRO Non-compliance</a:t>
            </a:r>
            <a:endParaRPr lang="en-US" sz="4800" dirty="0">
              <a:solidFill>
                <a:schemeClr val="tx1"/>
              </a:solidFill>
            </a:endParaRPr>
          </a:p>
        </p:txBody>
      </p:sp>
      <p:sp>
        <p:nvSpPr>
          <p:cNvPr id="21" name="Text Placeholder 20"/>
          <p:cNvSpPr>
            <a:spLocks noGrp="1"/>
          </p:cNvSpPr>
          <p:nvPr>
            <p:ph idx="1"/>
          </p:nvPr>
        </p:nvSpPr>
        <p:spPr/>
        <p:txBody>
          <a:bodyPr>
            <a:normAutofit/>
          </a:bodyPr>
          <a:lstStyle/>
          <a:p>
            <a:r>
              <a:rPr lang="en-US" sz="2400" spc="-5" dirty="0">
                <a:solidFill>
                  <a:schemeClr val="tx1"/>
                </a:solidFill>
                <a:cs typeface="Century Gothic"/>
              </a:rPr>
              <a:t>D</a:t>
            </a:r>
            <a:r>
              <a:rPr lang="en-US" sz="2400" dirty="0">
                <a:solidFill>
                  <a:schemeClr val="tx1"/>
                </a:solidFill>
                <a:cs typeface="Century Gothic"/>
              </a:rPr>
              <a:t>S</a:t>
            </a:r>
            <a:r>
              <a:rPr lang="en-US" sz="2400" spc="-10" dirty="0">
                <a:solidFill>
                  <a:schemeClr val="tx1"/>
                </a:solidFill>
                <a:cs typeface="Century Gothic"/>
              </a:rPr>
              <a:t>-</a:t>
            </a:r>
            <a:r>
              <a:rPr lang="en-US" sz="2400" spc="-5" dirty="0">
                <a:solidFill>
                  <a:schemeClr val="tx1"/>
                </a:solidFill>
                <a:cs typeface="Century Gothic"/>
              </a:rPr>
              <a:t>D</a:t>
            </a:r>
            <a:r>
              <a:rPr lang="en-US" sz="2400" dirty="0">
                <a:solidFill>
                  <a:schemeClr val="tx1"/>
                </a:solidFill>
                <a:cs typeface="Century Gothic"/>
              </a:rPr>
              <a:t>E </a:t>
            </a:r>
            <a:r>
              <a:rPr lang="en-US" sz="2400" spc="-5" dirty="0">
                <a:solidFill>
                  <a:schemeClr val="tx1"/>
                </a:solidFill>
                <a:cs typeface="Century Gothic"/>
              </a:rPr>
              <a:t>148</a:t>
            </a:r>
            <a:r>
              <a:rPr lang="en-US" sz="2400" dirty="0" smtClean="0">
                <a:solidFill>
                  <a:schemeClr val="tx1"/>
                </a:solidFill>
                <a:cs typeface="Century Gothic"/>
              </a:rPr>
              <a:t> - </a:t>
            </a:r>
            <a:r>
              <a:rPr lang="en-US" sz="2400" spc="-20" dirty="0">
                <a:solidFill>
                  <a:schemeClr val="tx1"/>
                </a:solidFill>
                <a:cs typeface="Century Gothic"/>
              </a:rPr>
              <a:t>Non</a:t>
            </a:r>
            <a:r>
              <a:rPr lang="en-US" sz="2400" spc="-10" dirty="0">
                <a:solidFill>
                  <a:schemeClr val="tx1"/>
                </a:solidFill>
                <a:cs typeface="Century Gothic"/>
              </a:rPr>
              <a:t>-</a:t>
            </a:r>
            <a:r>
              <a:rPr lang="en-US" sz="2400" dirty="0" smtClean="0">
                <a:solidFill>
                  <a:schemeClr val="tx1"/>
                </a:solidFill>
                <a:cs typeface="Century Gothic"/>
              </a:rPr>
              <a:t>Compliance</a:t>
            </a:r>
            <a:endParaRPr lang="en-US" sz="2400" dirty="0">
              <a:solidFill>
                <a:schemeClr val="tx1"/>
              </a:solidFill>
              <a:cs typeface="Century Gothic"/>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t>22</a:t>
            </a:fld>
            <a:endParaRPr lang="en-US" dirty="0"/>
          </a:p>
        </p:txBody>
      </p:sp>
      <p:pic>
        <p:nvPicPr>
          <p:cNvPr id="2" name="Picture 1"/>
          <p:cNvPicPr>
            <a:picLocks noChangeAspect="1"/>
          </p:cNvPicPr>
          <p:nvPr/>
        </p:nvPicPr>
        <p:blipFill>
          <a:blip r:embed="rId3"/>
          <a:stretch>
            <a:fillRect/>
          </a:stretch>
        </p:blipFill>
        <p:spPr>
          <a:xfrm>
            <a:off x="1905000" y="2514600"/>
            <a:ext cx="3160382" cy="4361559"/>
          </a:xfrm>
          <a:prstGeom prst="rect">
            <a:avLst/>
          </a:prstGeom>
        </p:spPr>
      </p:pic>
      <p:pic>
        <p:nvPicPr>
          <p:cNvPr id="4" name="Picture 3"/>
          <p:cNvPicPr>
            <a:picLocks noChangeAspect="1"/>
          </p:cNvPicPr>
          <p:nvPr/>
        </p:nvPicPr>
        <p:blipFill>
          <a:blip r:embed="rId4"/>
          <a:stretch>
            <a:fillRect/>
          </a:stretch>
        </p:blipFill>
        <p:spPr>
          <a:xfrm>
            <a:off x="5410200" y="2506199"/>
            <a:ext cx="3189535" cy="4268263"/>
          </a:xfrm>
          <a:prstGeom prst="rect">
            <a:avLst/>
          </a:prstGeom>
        </p:spPr>
      </p:pic>
    </p:spTree>
    <p:extLst>
      <p:ext uri="{BB962C8B-B14F-4D97-AF65-F5344CB8AC3E}">
        <p14:creationId xmlns:p14="http://schemas.microsoft.com/office/powerpoint/2010/main" val="29614038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smtClean="0">
                <a:solidFill>
                  <a:schemeClr val="tx1"/>
                </a:solidFill>
              </a:rPr>
              <a:t>Resources and Contact Information</a:t>
            </a:r>
            <a:endParaRPr lang="en-US" sz="8000" dirty="0">
              <a:solidFill>
                <a:schemeClr val="tx1"/>
              </a:solidFill>
            </a:endParaRPr>
          </a:p>
        </p:txBody>
      </p:sp>
      <p:sp>
        <p:nvSpPr>
          <p:cNvPr id="3" name="Text Placeholder 2"/>
          <p:cNvSpPr>
            <a:spLocks noGrp="1"/>
          </p:cNvSpPr>
          <p:nvPr>
            <p:ph type="body" idx="1"/>
          </p:nvPr>
        </p:nvSpPr>
        <p:spPr/>
        <p:txBody>
          <a:bodyPr>
            <a:normAutofit/>
          </a:bodyPr>
          <a:lstStyle/>
          <a:p>
            <a:r>
              <a:rPr lang="en-US" sz="2800" dirty="0" smtClean="0">
                <a:solidFill>
                  <a:schemeClr val="tx1"/>
                </a:solidFill>
              </a:rPr>
              <a:t>Section SIX</a:t>
            </a:r>
            <a:endParaRPr lang="en-US" sz="28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t>23</a:t>
            </a:fld>
            <a:endParaRPr lang="en-US" dirty="0"/>
          </a:p>
        </p:txBody>
      </p:sp>
    </p:spTree>
    <p:extLst>
      <p:ext uri="{BB962C8B-B14F-4D97-AF65-F5344CB8AC3E}">
        <p14:creationId xmlns:p14="http://schemas.microsoft.com/office/powerpoint/2010/main" val="2549227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800" dirty="0" smtClean="0">
                <a:solidFill>
                  <a:schemeClr val="tx1"/>
                </a:solidFill>
              </a:rPr>
              <a:t>How to get blank paper applications?</a:t>
            </a:r>
            <a:endParaRPr lang="en-US" sz="4800" dirty="0">
              <a:solidFill>
                <a:schemeClr val="tx1"/>
              </a:solidFill>
            </a:endParaRPr>
          </a:p>
        </p:txBody>
      </p:sp>
      <p:sp>
        <p:nvSpPr>
          <p:cNvPr id="7" name="Content Placeholder 6"/>
          <p:cNvSpPr>
            <a:spLocks noGrp="1"/>
          </p:cNvSpPr>
          <p:nvPr>
            <p:ph idx="1"/>
          </p:nvPr>
        </p:nvSpPr>
        <p:spPr>
          <a:xfrm>
            <a:off x="994347" y="2057400"/>
            <a:ext cx="8209089" cy="4876800"/>
          </a:xfrm>
        </p:spPr>
        <p:txBody>
          <a:bodyPr>
            <a:noAutofit/>
          </a:bodyPr>
          <a:lstStyle/>
          <a:p>
            <a:pPr marL="339725" indent="-339725">
              <a:lnSpc>
                <a:spcPct val="120000"/>
              </a:lnSpc>
              <a:spcBef>
                <a:spcPts val="600"/>
              </a:spcBef>
              <a:buClrTx/>
              <a:buFont typeface="Wingdings" panose="05000000000000000000" pitchFamily="2" charset="2"/>
              <a:buChar char="§"/>
            </a:pPr>
            <a:r>
              <a:rPr lang="en-US" sz="2400" dirty="0" smtClean="0">
                <a:solidFill>
                  <a:schemeClr val="tx1"/>
                </a:solidFill>
              </a:rPr>
              <a:t>Available online to download and print paper applications and print 3PVRO# on applications</a:t>
            </a:r>
          </a:p>
          <a:p>
            <a:pPr marL="339725" indent="-339725">
              <a:lnSpc>
                <a:spcPct val="120000"/>
              </a:lnSpc>
              <a:spcBef>
                <a:spcPts val="600"/>
              </a:spcBef>
              <a:buClrTx/>
              <a:buFont typeface="Wingdings" panose="05000000000000000000" pitchFamily="2" charset="2"/>
              <a:buChar char="§"/>
            </a:pPr>
            <a:r>
              <a:rPr lang="en-US" sz="2400" dirty="0" smtClean="0">
                <a:solidFill>
                  <a:schemeClr val="tx1"/>
                </a:solidFill>
              </a:rPr>
              <a:t>Request from Supervisor of Elections Offices or Division of Elections’ Office</a:t>
            </a:r>
          </a:p>
          <a:p>
            <a:pPr marL="339725" indent="-339725">
              <a:lnSpc>
                <a:spcPct val="120000"/>
              </a:lnSpc>
              <a:spcBef>
                <a:spcPts val="600"/>
              </a:spcBef>
              <a:buClrTx/>
              <a:buFont typeface="Wingdings" panose="05000000000000000000" pitchFamily="2" charset="2"/>
              <a:buChar char="§"/>
            </a:pPr>
            <a:r>
              <a:rPr lang="en-US" sz="2400" dirty="0" smtClean="0">
                <a:solidFill>
                  <a:schemeClr val="tx1"/>
                </a:solidFill>
              </a:rPr>
              <a:t>Free for requests up to 9,999</a:t>
            </a:r>
          </a:p>
          <a:p>
            <a:pPr marL="339725" indent="-339725">
              <a:lnSpc>
                <a:spcPct val="120000"/>
              </a:lnSpc>
              <a:spcBef>
                <a:spcPts val="600"/>
              </a:spcBef>
              <a:buClrTx/>
              <a:buFont typeface="Wingdings" panose="05000000000000000000" pitchFamily="2" charset="2"/>
              <a:buChar char="§"/>
            </a:pPr>
            <a:r>
              <a:rPr lang="en-US" sz="2400" dirty="0" smtClean="0">
                <a:solidFill>
                  <a:schemeClr val="tx1"/>
                </a:solidFill>
              </a:rPr>
              <a:t>1 cent per application for requests for 10,000 or more </a:t>
            </a:r>
          </a:p>
          <a:p>
            <a:pPr marL="664769" lvl="1" indent="-342900">
              <a:lnSpc>
                <a:spcPct val="110000"/>
              </a:lnSpc>
              <a:spcBef>
                <a:spcPts val="600"/>
              </a:spcBef>
              <a:spcAft>
                <a:spcPts val="600"/>
              </a:spcAft>
              <a:buClrTx/>
              <a:buFont typeface="Arial" panose="020B0604020202020204" pitchFamily="34" charset="0"/>
              <a:buChar char="•"/>
            </a:pPr>
            <a:r>
              <a:rPr lang="en-US" sz="2180" dirty="0" smtClean="0">
                <a:solidFill>
                  <a:schemeClr val="tx1"/>
                </a:solidFill>
              </a:rPr>
              <a:t>(Based on history of requests since 1</a:t>
            </a:r>
            <a:r>
              <a:rPr lang="en-US" sz="2180" baseline="30000" dirty="0" smtClean="0">
                <a:solidFill>
                  <a:schemeClr val="tx1"/>
                </a:solidFill>
              </a:rPr>
              <a:t>st</a:t>
            </a:r>
            <a:r>
              <a:rPr lang="en-US" sz="2180" dirty="0" smtClean="0">
                <a:solidFill>
                  <a:schemeClr val="tx1"/>
                </a:solidFill>
              </a:rPr>
              <a:t> request by 3PVRO)  For number of requests to date, visit 3PVRO website at</a:t>
            </a:r>
            <a:r>
              <a:rPr lang="en-US" sz="2180" dirty="0">
                <a:solidFill>
                  <a:schemeClr val="tx1"/>
                </a:solidFill>
              </a:rPr>
              <a:t>: </a:t>
            </a:r>
            <a:r>
              <a:rPr lang="en-US" sz="2180" dirty="0">
                <a:solidFill>
                  <a:schemeClr val="tx1"/>
                </a:solidFill>
                <a:hlinkClick r:id="rId3"/>
              </a:rPr>
              <a:t>https://</a:t>
            </a:r>
            <a:r>
              <a:rPr lang="en-US" sz="2180" dirty="0" smtClean="0">
                <a:solidFill>
                  <a:schemeClr val="tx1"/>
                </a:solidFill>
                <a:hlinkClick r:id="rId3"/>
              </a:rPr>
              <a:t>tpvr.elections.myflorida.com/Applications.aspx</a:t>
            </a:r>
            <a:endParaRPr lang="en-US" sz="2180" dirty="0" smtClean="0">
              <a:solidFill>
                <a:schemeClr val="tx1"/>
              </a:solidFill>
            </a:endParaRPr>
          </a:p>
          <a:p>
            <a:pPr marL="664769" lvl="1" indent="-342900">
              <a:lnSpc>
                <a:spcPct val="110000"/>
              </a:lnSpc>
              <a:spcBef>
                <a:spcPts val="600"/>
              </a:spcBef>
              <a:spcAft>
                <a:spcPts val="600"/>
              </a:spcAft>
              <a:buClrTx/>
              <a:buFont typeface="Arial" panose="020B0604020202020204" pitchFamily="34" charset="0"/>
              <a:buChar char="•"/>
            </a:pPr>
            <a:r>
              <a:rPr lang="en-US" sz="2180" dirty="0" smtClean="0">
                <a:solidFill>
                  <a:schemeClr val="tx1"/>
                </a:solidFill>
              </a:rPr>
              <a:t>For non-3PVRO groups, contact the Division of Elections</a:t>
            </a:r>
          </a:p>
          <a:p>
            <a:pPr marL="661594" lvl="1" indent="-339725" algn="just">
              <a:lnSpc>
                <a:spcPct val="120000"/>
              </a:lnSpc>
              <a:spcBef>
                <a:spcPts val="600"/>
              </a:spcBef>
              <a:buClrTx/>
              <a:buFont typeface="Wingdings" panose="05000000000000000000" pitchFamily="2" charset="2"/>
              <a:buChar char="§"/>
            </a:pPr>
            <a:endParaRPr lang="en-US" sz="2180" dirty="0" smtClean="0">
              <a:solidFill>
                <a:schemeClr val="tx1"/>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800" dirty="0" smtClean="0">
                <a:solidFill>
                  <a:schemeClr val="tx1"/>
                </a:solidFill>
              </a:rPr>
              <a:t>Who to Contact for Assistance?</a:t>
            </a:r>
            <a:endParaRPr lang="en-US" sz="4800" dirty="0">
              <a:solidFill>
                <a:schemeClr val="tx1"/>
              </a:solidFill>
            </a:endParaRPr>
          </a:p>
        </p:txBody>
      </p:sp>
      <p:sp>
        <p:nvSpPr>
          <p:cNvPr id="7" name="Content Placeholder 6"/>
          <p:cNvSpPr>
            <a:spLocks noGrp="1"/>
          </p:cNvSpPr>
          <p:nvPr>
            <p:ph idx="1"/>
          </p:nvPr>
        </p:nvSpPr>
        <p:spPr>
          <a:xfrm>
            <a:off x="1066800" y="2057400"/>
            <a:ext cx="8298180" cy="4572000"/>
          </a:xfrm>
        </p:spPr>
        <p:txBody>
          <a:bodyPr>
            <a:normAutofit/>
          </a:bodyPr>
          <a:lstStyle/>
          <a:p>
            <a:pPr marL="371475" indent="-371475">
              <a:lnSpc>
                <a:spcPct val="100000"/>
              </a:lnSpc>
              <a:buClrTx/>
              <a:buFont typeface="Wingdings" panose="05000000000000000000" pitchFamily="2" charset="2"/>
              <a:buChar char="§"/>
            </a:pPr>
            <a:r>
              <a:rPr lang="en-US" sz="2600" dirty="0" smtClean="0">
                <a:solidFill>
                  <a:schemeClr val="tx1"/>
                </a:solidFill>
              </a:rPr>
              <a:t>Toshia Brown, Interim Contact</a:t>
            </a:r>
          </a:p>
          <a:p>
            <a:pPr marL="801688" lvl="3" indent="-339725" algn="just">
              <a:lnSpc>
                <a:spcPct val="100000"/>
              </a:lnSpc>
              <a:buClrTx/>
              <a:buFont typeface="Arial" panose="020B0604020202020204" pitchFamily="34" charset="0"/>
              <a:buChar char="•"/>
            </a:pPr>
            <a:r>
              <a:rPr lang="en-US" sz="2400" b="1" dirty="0" smtClean="0">
                <a:hlinkClick r:id="rId3"/>
              </a:rPr>
              <a:t>Toshia.Brown@DOS.MyFlorida.com</a:t>
            </a:r>
            <a:endParaRPr lang="en-US" sz="2400" b="1" dirty="0" smtClean="0"/>
          </a:p>
          <a:p>
            <a:pPr marL="801688" lvl="3" indent="-339725" algn="just">
              <a:lnSpc>
                <a:spcPct val="100000"/>
              </a:lnSpc>
              <a:buClrTx/>
              <a:buFont typeface="Arial" panose="020B0604020202020204" pitchFamily="34" charset="0"/>
              <a:buChar char="•"/>
            </a:pPr>
            <a:r>
              <a:rPr lang="en-US" sz="2400" dirty="0" smtClean="0">
                <a:solidFill>
                  <a:schemeClr val="tx1"/>
                </a:solidFill>
              </a:rPr>
              <a:t>850-245-6225</a:t>
            </a:r>
            <a:endParaRPr lang="en-US" sz="2400" dirty="0">
              <a:solidFill>
                <a:schemeClr val="tx1"/>
              </a:solidFill>
            </a:endParaRPr>
          </a:p>
          <a:p>
            <a:pPr marL="801688" lvl="3" indent="-339725" algn="just">
              <a:lnSpc>
                <a:spcPct val="100000"/>
              </a:lnSpc>
              <a:buClrTx/>
              <a:buFont typeface="Arial" panose="020B0604020202020204" pitchFamily="34" charset="0"/>
              <a:buChar char="•"/>
            </a:pPr>
            <a:r>
              <a:rPr lang="en-US" sz="2400" dirty="0" smtClean="0">
                <a:solidFill>
                  <a:schemeClr val="tx1"/>
                </a:solidFill>
              </a:rPr>
              <a:t>Registration as a 3PVRO</a:t>
            </a:r>
          </a:p>
          <a:p>
            <a:pPr marL="801688" lvl="3" indent="-339725" algn="just">
              <a:lnSpc>
                <a:spcPct val="100000"/>
              </a:lnSpc>
              <a:buClrTx/>
              <a:buFont typeface="Arial" panose="020B0604020202020204" pitchFamily="34" charset="0"/>
              <a:buChar char="•"/>
            </a:pPr>
            <a:r>
              <a:rPr lang="en-US" sz="2400" dirty="0" smtClean="0">
                <a:solidFill>
                  <a:schemeClr val="tx1"/>
                </a:solidFill>
              </a:rPr>
              <a:t>Process of SOE daily 3PVRO accounting reports</a:t>
            </a:r>
            <a:endParaRPr lang="en-US" sz="2400" dirty="0">
              <a:solidFill>
                <a:schemeClr val="tx1"/>
              </a:solidFill>
            </a:endParaRPr>
          </a:p>
          <a:p>
            <a:pPr marL="801688" lvl="3" indent="-339725" algn="just">
              <a:lnSpc>
                <a:spcPct val="100000"/>
              </a:lnSpc>
              <a:buClrTx/>
              <a:buFont typeface="Arial" panose="020B0604020202020204" pitchFamily="34" charset="0"/>
              <a:buChar char="•"/>
            </a:pPr>
            <a:r>
              <a:rPr lang="en-US" sz="2400" dirty="0" smtClean="0">
                <a:solidFill>
                  <a:schemeClr val="tx1"/>
                </a:solidFill>
              </a:rPr>
              <a:t>Training</a:t>
            </a:r>
          </a:p>
          <a:p>
            <a:pPr marL="371475" indent="-371475">
              <a:lnSpc>
                <a:spcPct val="100000"/>
              </a:lnSpc>
              <a:buClrTx/>
              <a:buFont typeface="Wingdings" panose="05000000000000000000" pitchFamily="2" charset="2"/>
              <a:buChar char="§"/>
            </a:pPr>
            <a:r>
              <a:rPr lang="en-US" sz="2600" dirty="0" smtClean="0">
                <a:solidFill>
                  <a:schemeClr val="tx1"/>
                </a:solidFill>
              </a:rPr>
              <a:t>Jason Merrick, </a:t>
            </a:r>
            <a:r>
              <a:rPr lang="en-US" sz="2600" dirty="0">
                <a:solidFill>
                  <a:schemeClr val="tx1"/>
                </a:solidFill>
              </a:rPr>
              <a:t>Interim Coordinator for Application Orders</a:t>
            </a:r>
          </a:p>
          <a:p>
            <a:pPr marL="801688" lvl="3" indent="-339725" algn="just">
              <a:lnSpc>
                <a:spcPct val="100000"/>
              </a:lnSpc>
              <a:buClrTx/>
              <a:buFont typeface="Arial" panose="020B0604020202020204" pitchFamily="34" charset="0"/>
              <a:buChar char="•"/>
            </a:pPr>
            <a:r>
              <a:rPr lang="en-US" sz="2400" b="1" dirty="0" smtClean="0">
                <a:hlinkClick r:id="rId4"/>
              </a:rPr>
              <a:t>Jason.Merrick@DOS.MyFlorida.com</a:t>
            </a:r>
            <a:endParaRPr lang="en-US" sz="2400" b="1" dirty="0" smtClean="0"/>
          </a:p>
          <a:p>
            <a:pPr marL="801688" lvl="3" indent="-339725" algn="just">
              <a:lnSpc>
                <a:spcPct val="100000"/>
              </a:lnSpc>
              <a:buClrTx/>
              <a:buFont typeface="Arial" panose="020B0604020202020204" pitchFamily="34" charset="0"/>
              <a:buChar char="•"/>
            </a:pPr>
            <a:r>
              <a:rPr lang="en-US" sz="2400" dirty="0">
                <a:solidFill>
                  <a:schemeClr val="tx1"/>
                </a:solidFill>
              </a:rPr>
              <a:t>Requests for blank paper </a:t>
            </a:r>
            <a:r>
              <a:rPr lang="en-US" sz="2400" dirty="0" smtClean="0">
                <a:solidFill>
                  <a:schemeClr val="tx1"/>
                </a:solidFill>
              </a:rPr>
              <a:t>applications</a:t>
            </a:r>
            <a:endParaRPr lang="en-US" sz="2400" dirty="0">
              <a:solidFill>
                <a:schemeClr val="tx1"/>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t>25</a:t>
            </a:fld>
            <a:endParaRPr lang="en-US" dirty="0"/>
          </a:p>
        </p:txBody>
      </p:sp>
    </p:spTree>
    <p:extLst>
      <p:ext uri="{BB962C8B-B14F-4D97-AF65-F5344CB8AC3E}">
        <p14:creationId xmlns:p14="http://schemas.microsoft.com/office/powerpoint/2010/main" val="3260913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tx1"/>
                </a:solidFill>
              </a:rPr>
              <a:t>3PVRO Resources</a:t>
            </a:r>
            <a:endParaRPr lang="en-US" sz="4800" dirty="0">
              <a:solidFill>
                <a:schemeClr val="tx1"/>
              </a:solidFill>
            </a:endParaRPr>
          </a:p>
        </p:txBody>
      </p:sp>
      <p:sp>
        <p:nvSpPr>
          <p:cNvPr id="3" name="Content Placeholder 2"/>
          <p:cNvSpPr>
            <a:spLocks noGrp="1"/>
          </p:cNvSpPr>
          <p:nvPr>
            <p:ph idx="1"/>
          </p:nvPr>
        </p:nvSpPr>
        <p:spPr>
          <a:xfrm>
            <a:off x="952119" y="2057400"/>
            <a:ext cx="8298181" cy="4559808"/>
          </a:xfrm>
        </p:spPr>
        <p:txBody>
          <a:bodyPr>
            <a:normAutofit/>
          </a:bodyPr>
          <a:lstStyle/>
          <a:p>
            <a:pPr marL="339725" indent="-339725">
              <a:lnSpc>
                <a:spcPct val="100000"/>
              </a:lnSpc>
              <a:spcBef>
                <a:spcPts val="0"/>
              </a:spcBef>
              <a:spcAft>
                <a:spcPts val="600"/>
              </a:spcAft>
              <a:buClrTx/>
              <a:buFont typeface="Wingdings" panose="05000000000000000000" pitchFamily="2" charset="2"/>
              <a:buChar char="§"/>
            </a:pPr>
            <a:r>
              <a:rPr lang="en-US" sz="2800" dirty="0" smtClean="0">
                <a:solidFill>
                  <a:schemeClr val="tx1"/>
                </a:solidFill>
              </a:rPr>
              <a:t>3PVRO Division Webpage: </a:t>
            </a:r>
            <a:r>
              <a:rPr lang="en-US" sz="2400" b="1" dirty="0" smtClean="0">
                <a:solidFill>
                  <a:schemeClr val="tx1"/>
                </a:solidFill>
                <a:hlinkClick r:id="rId3"/>
              </a:rPr>
              <a:t>https://dos.myflorida.com/elections/for-voters/voter-registration/third-party-voter-registration-organizations</a:t>
            </a:r>
            <a:endParaRPr lang="en-US" sz="2400" b="1" dirty="0" smtClean="0">
              <a:solidFill>
                <a:schemeClr val="tx1"/>
              </a:solidFill>
            </a:endParaRPr>
          </a:p>
          <a:p>
            <a:pPr marL="461963" lvl="3" indent="-461963" algn="just">
              <a:lnSpc>
                <a:spcPct val="100000"/>
              </a:lnSpc>
              <a:spcBef>
                <a:spcPts val="0"/>
              </a:spcBef>
              <a:spcAft>
                <a:spcPts val="600"/>
              </a:spcAft>
              <a:buClr>
                <a:schemeClr val="accent2"/>
              </a:buClr>
              <a:buNone/>
            </a:pPr>
            <a:endParaRPr lang="en-US" sz="2400" b="1" dirty="0" smtClean="0">
              <a:solidFill>
                <a:schemeClr val="tx1"/>
              </a:solidFill>
            </a:endParaRPr>
          </a:p>
          <a:p>
            <a:pPr marL="339725" lvl="3" indent="-339725">
              <a:lnSpc>
                <a:spcPct val="100000"/>
              </a:lnSpc>
              <a:spcBef>
                <a:spcPts val="0"/>
              </a:spcBef>
              <a:spcAft>
                <a:spcPts val="600"/>
              </a:spcAft>
              <a:buClrTx/>
              <a:buFont typeface="Wingdings" panose="05000000000000000000" pitchFamily="2" charset="2"/>
              <a:buChar char="§"/>
            </a:pPr>
            <a:r>
              <a:rPr lang="en-US" sz="2800" dirty="0" smtClean="0">
                <a:solidFill>
                  <a:schemeClr val="tx1"/>
                </a:solidFill>
              </a:rPr>
              <a:t>Database </a:t>
            </a:r>
            <a:r>
              <a:rPr lang="en-US" sz="2800" dirty="0">
                <a:solidFill>
                  <a:schemeClr val="tx1"/>
                </a:solidFill>
              </a:rPr>
              <a:t>of current and terminated </a:t>
            </a:r>
            <a:r>
              <a:rPr lang="en-US" sz="2800" dirty="0" smtClean="0">
                <a:solidFill>
                  <a:schemeClr val="tx1"/>
                </a:solidFill>
              </a:rPr>
              <a:t>3PVROs: </a:t>
            </a:r>
            <a:r>
              <a:rPr lang="en-US" sz="2400" b="1" dirty="0" smtClean="0">
                <a:solidFill>
                  <a:schemeClr val="tx1"/>
                </a:solidFill>
                <a:hlinkClick r:id="rId4"/>
              </a:rPr>
              <a:t>https://tpvr.elections.myflorida.com</a:t>
            </a:r>
            <a:endParaRPr lang="en-US" sz="2400" b="1" dirty="0" smtClean="0">
              <a:solidFill>
                <a:schemeClr val="tx1"/>
              </a:solidFill>
            </a:endParaRPr>
          </a:p>
          <a:p>
            <a:pPr marL="461963" lvl="3" indent="-461963" algn="just">
              <a:lnSpc>
                <a:spcPct val="100000"/>
              </a:lnSpc>
              <a:spcBef>
                <a:spcPts val="0"/>
              </a:spcBef>
              <a:spcAft>
                <a:spcPts val="600"/>
              </a:spcAft>
              <a:buClr>
                <a:schemeClr val="accent2"/>
              </a:buClr>
              <a:buNone/>
            </a:pPr>
            <a:endParaRPr lang="en-US" sz="2400" b="1" dirty="0" smtClean="0">
              <a:solidFill>
                <a:schemeClr val="tx1"/>
              </a:solidFill>
            </a:endParaRPr>
          </a:p>
          <a:p>
            <a:pPr marL="339725" lvl="3" indent="-339725">
              <a:lnSpc>
                <a:spcPct val="100000"/>
              </a:lnSpc>
              <a:spcBef>
                <a:spcPts val="0"/>
              </a:spcBef>
              <a:spcAft>
                <a:spcPts val="600"/>
              </a:spcAft>
              <a:buClrTx/>
              <a:buFont typeface="Wingdings" panose="05000000000000000000" pitchFamily="2" charset="2"/>
              <a:buChar char="§"/>
            </a:pPr>
            <a:r>
              <a:rPr lang="en-US" sz="2800" dirty="0" smtClean="0">
                <a:solidFill>
                  <a:schemeClr val="tx1"/>
                </a:solidFill>
              </a:rPr>
              <a:t>Reference </a:t>
            </a:r>
            <a:r>
              <a:rPr lang="en-US" sz="2800" dirty="0">
                <a:solidFill>
                  <a:schemeClr val="tx1"/>
                </a:solidFill>
              </a:rPr>
              <a:t>guideline on 3PVROs (DE 0012</a:t>
            </a:r>
            <a:r>
              <a:rPr lang="en-US" sz="2800" dirty="0" smtClean="0">
                <a:solidFill>
                  <a:schemeClr val="tx1"/>
                </a:solidFill>
              </a:rPr>
              <a:t>): </a:t>
            </a:r>
            <a:r>
              <a:rPr lang="en-US" sz="2400" b="1" dirty="0" smtClean="0">
                <a:hlinkClick r:id="rId5"/>
              </a:rPr>
              <a:t>https://dos.myflorida.com/media/704338/de-guide-0012-third-party-voter-registration-organizations.pdf</a:t>
            </a:r>
            <a:endParaRPr lang="en-US" sz="2400" b="1" dirty="0" smtClean="0"/>
          </a:p>
          <a:p>
            <a:pPr marL="461963" lvl="3" indent="-461963" algn="just">
              <a:lnSpc>
                <a:spcPct val="100000"/>
              </a:lnSpc>
              <a:spcBef>
                <a:spcPts val="0"/>
              </a:spcBef>
              <a:spcAft>
                <a:spcPts val="600"/>
              </a:spcAft>
              <a:buClr>
                <a:schemeClr val="accent2"/>
              </a:buClr>
              <a:buNone/>
            </a:pPr>
            <a:endParaRPr lang="en-US" sz="2400" b="1" dirty="0"/>
          </a:p>
        </p:txBody>
      </p:sp>
      <p:sp>
        <p:nvSpPr>
          <p:cNvPr id="5" name="Slide Number Placeholder 4"/>
          <p:cNvSpPr>
            <a:spLocks noGrp="1"/>
          </p:cNvSpPr>
          <p:nvPr>
            <p:ph type="sldNum" sz="quarter" idx="12"/>
          </p:nvPr>
        </p:nvSpPr>
        <p:spPr/>
        <p:txBody>
          <a:bodyPr/>
          <a:lstStyle/>
          <a:p>
            <a:fld id="{B6F15528-21DE-4FAA-801E-634DDDAF4B2B}" type="slidenum">
              <a:rPr lang="en-US" smtClean="0"/>
              <a:t>26</a:t>
            </a:fld>
            <a:endParaRPr lang="en-US" dirty="0"/>
          </a:p>
        </p:txBody>
      </p:sp>
    </p:spTree>
    <p:extLst>
      <p:ext uri="{BB962C8B-B14F-4D97-AF65-F5344CB8AC3E}">
        <p14:creationId xmlns:p14="http://schemas.microsoft.com/office/powerpoint/2010/main" val="32362425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1827552" y="5934781"/>
            <a:ext cx="6403296" cy="88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563" dirty="0">
                <a:latin typeface="Calibri" panose="020F0502020204030204" pitchFamily="34" charset="0"/>
                <a:cs typeface="Calibri" panose="020F0502020204030204" pitchFamily="34" charset="0"/>
              </a:rPr>
              <a:t>For more information, visit us online at: </a:t>
            </a:r>
          </a:p>
          <a:p>
            <a:pPr algn="ctr" eaLnBrk="1" hangingPunct="1"/>
            <a:r>
              <a:rPr lang="en-US" altLang="en-US" sz="2563" b="1" dirty="0" smtClean="0">
                <a:latin typeface="Calibri" panose="020F0502020204030204" pitchFamily="34" charset="0"/>
                <a:cs typeface="Calibri" panose="020F0502020204030204" pitchFamily="34" charset="0"/>
                <a:hlinkClick r:id="rId3"/>
              </a:rPr>
              <a:t>dos.myflorida.com/elections</a:t>
            </a:r>
            <a:endParaRPr lang="en-US" altLang="en-US" sz="2563" b="1" dirty="0">
              <a:latin typeface="Calibri" panose="020F0502020204030204" pitchFamily="34" charset="0"/>
              <a:cs typeface="Calibri" panose="020F0502020204030204" pitchFamily="34" charset="0"/>
            </a:endParaRPr>
          </a:p>
        </p:txBody>
      </p:sp>
      <p:grpSp>
        <p:nvGrpSpPr>
          <p:cNvPr id="3" name="Group 2"/>
          <p:cNvGrpSpPr/>
          <p:nvPr/>
        </p:nvGrpSpPr>
        <p:grpSpPr>
          <a:xfrm>
            <a:off x="3198719" y="927847"/>
            <a:ext cx="3660962" cy="4402192"/>
            <a:chOff x="2767865" y="685800"/>
            <a:chExt cx="3429000" cy="3967651"/>
          </a:xfrm>
        </p:grpSpPr>
        <p:pic>
          <p:nvPicPr>
            <p:cNvPr id="4" name="Picture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2800" y="685800"/>
              <a:ext cx="2259131" cy="2259131"/>
            </a:xfrm>
            <a:prstGeom prst="rect">
              <a:avLst/>
            </a:prstGeom>
          </p:spPr>
        </p:pic>
        <p:sp>
          <p:nvSpPr>
            <p:cNvPr id="5" name="TextBox 4"/>
            <p:cNvSpPr txBox="1"/>
            <p:nvPr/>
          </p:nvSpPr>
          <p:spPr>
            <a:xfrm>
              <a:off x="2767865" y="2971218"/>
              <a:ext cx="3429000" cy="1682233"/>
            </a:xfrm>
            <a:prstGeom prst="rect">
              <a:avLst/>
            </a:prstGeom>
            <a:noFill/>
          </p:spPr>
          <p:txBody>
            <a:bodyPr wrap="square" rtlCol="0" anchor="ctr">
              <a:spAutoFit/>
            </a:bodyPr>
            <a:lstStyle/>
            <a:p>
              <a:pPr algn="ctr"/>
              <a:r>
                <a:rPr lang="en-US" sz="3843"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sz="3843"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sz="3843"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en-US" sz="3843"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STATE</a:t>
              </a:r>
            </a:p>
          </p:txBody>
        </p:sp>
      </p:grpSp>
      <p:sp>
        <p:nvSpPr>
          <p:cNvPr id="9" name="Slide Number Placeholder 8"/>
          <p:cNvSpPr>
            <a:spLocks noGrp="1"/>
          </p:cNvSpPr>
          <p:nvPr>
            <p:ph type="sldNum" sz="quarter" idx="12"/>
          </p:nvPr>
        </p:nvSpPr>
        <p:spPr>
          <a:xfrm>
            <a:off x="8801101" y="7220065"/>
            <a:ext cx="449199" cy="401638"/>
          </a:xfrm>
        </p:spPr>
        <p:txBody>
          <a:bodyPr/>
          <a:lstStyle/>
          <a:p>
            <a:fld id="{D9E2717D-BAAA-4BEE-882D-108FAD21BE84}" type="slidenum">
              <a:rPr lang="en-US" sz="1320">
                <a:solidFill>
                  <a:schemeClr val="bg1"/>
                </a:solidFill>
                <a:cs typeface="Arial" panose="020B0604020202020204" pitchFamily="34" charset="0"/>
              </a:rPr>
              <a:pPr/>
              <a:t>27</a:t>
            </a:fld>
            <a:endParaRPr lang="en-US" sz="1320" dirty="0">
              <a:solidFill>
                <a:schemeClr val="bg1"/>
              </a:solidFill>
              <a:cs typeface="Arial" panose="020B0604020202020204" pitchFamily="34" charset="0"/>
            </a:endParaRPr>
          </a:p>
        </p:txBody>
      </p:sp>
    </p:spTree>
    <p:extLst>
      <p:ext uri="{BB962C8B-B14F-4D97-AF65-F5344CB8AC3E}">
        <p14:creationId xmlns:p14="http://schemas.microsoft.com/office/powerpoint/2010/main" val="2774886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11056</TotalTime>
  <Words>1301</Words>
  <Application>Microsoft Office PowerPoint</Application>
  <PresentationFormat>Custom</PresentationFormat>
  <Paragraphs>204</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Century Gothic</vt:lpstr>
      <vt:lpstr>Courier New</vt:lpstr>
      <vt:lpstr>Times New Roman</vt:lpstr>
      <vt:lpstr>Wingdings</vt:lpstr>
      <vt:lpstr>Retrospect</vt:lpstr>
      <vt:lpstr>Third-Party Voter Registration Organization (3PVRO) Overview</vt:lpstr>
      <vt:lpstr>Table of Contents</vt:lpstr>
      <vt:lpstr>What is a 3PVRO?</vt:lpstr>
      <vt:lpstr>PowerPoint Presentation</vt:lpstr>
      <vt:lpstr>Activity – Collecting Applications</vt:lpstr>
      <vt:lpstr>Activity – Helping People Register</vt:lpstr>
      <vt:lpstr>How to register as a 3PVRO?</vt:lpstr>
      <vt:lpstr>Register as 3PVRO    </vt:lpstr>
      <vt:lpstr>PowerPoint Presentation</vt:lpstr>
      <vt:lpstr>What to do as a 3PVRO?</vt:lpstr>
      <vt:lpstr>Duties – When Collecting Paper Applications</vt:lpstr>
      <vt:lpstr>3PVRO Duties – Update Information</vt:lpstr>
      <vt:lpstr>What constitutes non-compliance?</vt:lpstr>
      <vt:lpstr>Key Non-Compliance Activities</vt:lpstr>
      <vt:lpstr>Primary responsibilities of 3PVRO registration agent</vt:lpstr>
      <vt:lpstr>Consequences for Voter …</vt:lpstr>
      <vt:lpstr>Consequences for 3PVRO . . .</vt:lpstr>
      <vt:lpstr>Division of Elections’ and Supervisor of Elections’ Role</vt:lpstr>
      <vt:lpstr>Division of Elections’ Role</vt:lpstr>
      <vt:lpstr>Supervisor of Elections’ Role</vt:lpstr>
      <vt:lpstr>Form for  Supervisors</vt:lpstr>
      <vt:lpstr>Form for Supervisors to Report 3PVRO Non-compliance</vt:lpstr>
      <vt:lpstr>Resources and Contact Information</vt:lpstr>
      <vt:lpstr>How to get blank paper applications?</vt:lpstr>
      <vt:lpstr>Who to Contact for Assistance?</vt:lpstr>
      <vt:lpstr>3PVRO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Third-Party Voter Registration Organization (3PVRO) Overview</dc:title>
  <dc:creator>Florida Division of Elections</dc:creator>
  <cp:keywords>Third-Party Voter Registration Organization; 3PVRO; 3PVRO overview</cp:keywords>
  <cp:lastModifiedBy>Lustria, Erica A.</cp:lastModifiedBy>
  <cp:revision>211</cp:revision>
  <cp:lastPrinted>2018-05-07T17:23:52Z</cp:lastPrinted>
  <dcterms:created xsi:type="dcterms:W3CDTF">2017-10-10T11:38:20Z</dcterms:created>
  <dcterms:modified xsi:type="dcterms:W3CDTF">2021-05-28T20:01:30Z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2016-09-29T00:00:00Z</vt:filetime>
  </property>
  <property fmtid="{D5CDD505-2E9C-101B-9397-08002B2CF9AE}" pid="3" name="LastSaved">
    <vt:filetime>2017-10-10T00:00:00Z</vt:filetime>
  </property>
</Properties>
</file>